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1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90" r:id="rId12"/>
    <p:sldId id="270" r:id="rId13"/>
    <p:sldId id="271" r:id="rId14"/>
    <p:sldId id="272" r:id="rId15"/>
    <p:sldId id="296" r:id="rId16"/>
    <p:sldId id="302" r:id="rId17"/>
    <p:sldId id="307" r:id="rId18"/>
    <p:sldId id="274" r:id="rId19"/>
    <p:sldId id="304" r:id="rId20"/>
    <p:sldId id="275" r:id="rId21"/>
    <p:sldId id="294" r:id="rId22"/>
    <p:sldId id="276" r:id="rId23"/>
    <p:sldId id="277" r:id="rId24"/>
    <p:sldId id="278" r:id="rId25"/>
    <p:sldId id="293" r:id="rId26"/>
    <p:sldId id="279" r:id="rId27"/>
    <p:sldId id="295" r:id="rId28"/>
    <p:sldId id="285" r:id="rId29"/>
    <p:sldId id="280" r:id="rId30"/>
    <p:sldId id="292" r:id="rId31"/>
    <p:sldId id="282" r:id="rId32"/>
    <p:sldId id="305" r:id="rId33"/>
    <p:sldId id="306" r:id="rId34"/>
    <p:sldId id="303" r:id="rId35"/>
    <p:sldId id="286" r:id="rId36"/>
    <p:sldId id="287" r:id="rId37"/>
    <p:sldId id="284" r:id="rId38"/>
    <p:sldId id="308" r:id="rId39"/>
    <p:sldId id="309" r:id="rId40"/>
    <p:sldId id="312" r:id="rId41"/>
    <p:sldId id="310" r:id="rId42"/>
    <p:sldId id="311" r:id="rId43"/>
    <p:sldId id="313" r:id="rId44"/>
    <p:sldId id="316" r:id="rId45"/>
    <p:sldId id="315" r:id="rId4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D2E3C7"/>
    <a:srgbClr val="AED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/>
    <p:restoredTop sz="94582"/>
  </p:normalViewPr>
  <p:slideViewPr>
    <p:cSldViewPr snapToGrid="0">
      <p:cViewPr varScale="1">
        <p:scale>
          <a:sx n="120" d="100"/>
          <a:sy n="120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55.58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 0 0,'0'1688'0'0,"0"845"0"0,0-752 0 0,0-707 0 0,0-1023 0 0,0-19 0 0,0 7 0 0,0 26 0 0,0-35 0 0,0 169 0 0,0-136 0 0,0-42 0 0,0 93 0 0,0-92 0 0,0 12 0 0,0-2 0 0,0 23 0 0,0-44 0 0,0 1 0 0,0-2 0 0,0 1 0 0,0-2 0 0,0 2 0 0,0 46 0 0,0-46 0 0,0-2 0 0,0-2 0 0,0 1 0 0,0 1 0 0,0 0 0 0,0 2 0 0,0-2 0 0,0 0 0 0,0-1 0 0,0 41 0 0,0-15 0 0,0-26 0 0,0 1 0 0,0 1 0 0,0 0 0 0,0-2 0 0,0 1 0 0,0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2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6055 2304 0 0,'5'-3'9542'0'0,"8"3"-8679"0"0,-12 0-742 0 0,1-1-78 0 0,1 0 0 0 0,-1-1 0 0 0,0 1 0 0 0,0-1 0 0 0,0 1 0 0 0,3-4 0 0 0,3-2 106 0 0,-6 6 43 0 0,0 0-96 0 0,9-14 192 0 0,-9 13-194 0 0,5 0-6 0 0,-7 2-86 0 0,1 0 0 0 0,-1 0 0 0 0,0 0 0 0 0,0 0 0 0 0,0 0 0 0 0,0 0 0 0 0,1 0 0 0 0,-1 0 0 0 0,0 0 0 0 0,0 0 0 0 0,0-1 0 0 0,0 1-1 0 0,0 0 1 0 0,1 0 0 0 0,-1 0 0 0 0,0 0 0 0 0,0 0 0 0 0,0 0 0 0 0,0 0 0 0 0,0-1 0 0 0,0 1 0 0 0,0 0 0 0 0,0 0 0 0 0,1 0 0 0 0,-1 0 0 0 0,0 0 0 0 0,0-1 0 0 0,0 1-1 0 0,0 0 1 0 0,0 0 0 0 0,0 0 0 0 0,0 0 0 0 0,0-1 0 0 0,0 1 0 0 0,0 0 0 0 0,0 0 0 0 0,0 0 0 0 0,0-1 0 0 0,0 1 2 0 0,0 0 1 0 0,0 0-1 0 0,0 0 0 0 0,0-1 1 0 0,0 1-1 0 0,0 0 1 0 0,0 0-1 0 0,0 0 0 0 0,0-1 1 0 0,0 1-1 0 0,0 0 0 0 0,0 0 1 0 0,0 0-1 0 0,0-1 0 0 0,0 1 1 0 0,0 0-1 0 0,1 0 1 0 0,-1 0-1 0 0,0 0 0 0 0,0-1 1 0 0,0 1-1 0 0,0 0 0 0 0,0 0 1 0 0,0 0-1 0 0,1 0 1 0 0,-1 0-1 0 0,0 0 0 0 0,0-1 1 0 0,0 1-1 0 0,1 0 0 0 0,-1 0 1 0 0,0 0-1 0 0,9-4 1578 0 0,-8 4-1488 0 0,5 0-6 0 0,-2 0-20 0 0,5 0-40 0 0,-4-1 19 0 0,0 1 0 0 0,0-1 1 0 0,0 1-1 0 0,0-2 0 0 0,8-2 0 0 0,5-1 21 0 0,0 0-58 0 0,-7-1 1 0 0,-8 6 42 0 0,3 0 17 0 0,-5 0 23 0 0,3 0 31 0 0,-1 0 0 0 0,1 0-1 0 0,-1 1 1 0 0,0-1 0 0 0,6 3 0 0 0,-6-1-44 0 0,1 0 0 0 0,-1 0-1 0 0,1 0 1 0 0,0 0 0 0 0,-1-1 0 0 0,1 1 0 0 0,0-1 0 0 0,7 1-1 0 0,-7-2 70 0 0,10 3 250 0 0,-13-2-379 0 0,1-1 0 0 0,0 0-1 0 0,0 1 1 0 0,0-1 0 0 0,0 0-1 0 0,0 0 1 0 0,0 0-1 0 0,3-1 1 0 0,-1 1-25 0 0,34-4 81 0 0,-35 4-55 0 0,1 0 0 0 0,-1-1 0 0 0,1 0 0 0 0,-1 1 0 0 0,6-3 0 0 0,3-1 44 0 0,25-8-174 0 0,-26 8 348 0 0,6-4-121 0 0,2 0-50 0 0,-18 7-61 0 0,0 1 0 0 0,0-1 0 0 0,0 1 0 0 0,0-1 0 0 0,0 0 0 0 0,0 1 0 0 0,0-1 0 0 0,0 0 0 0 0,0 0 0 0 0,1-1 0 0 0,14-14 139 0 0,-16 16-140 0 0,1-1 1 0 0,-1 1 0 0 0,0 0-1 0 0,1 0 1 0 0,-1-1-1 0 0,0 1 1 0 0,1 0-1 0 0,-1-1 1 0 0,0 1 0 0 0,0 0-1 0 0,1-1 1 0 0,-1 1-1 0 0,0 0 1 0 0,0-1 0 0 0,0 1-1 0 0,0 0 1 0 0,0-1-1 0 0,1 1 1 0 0,-1-1-1 0 0,0 1 1 0 0,0 0 0 0 0,0-1-1 0 0,0 1 1 0 0,0-1-1 0 0,0 1 1 0 0,0 0 0 0 0,0-1-1 0 0,-1 0 1 0 0,1 1 0 0 0,0-1 0 0 0,0 0 1 0 0,0 1-1 0 0,0-1 0 0 0,0 1 0 0 0,0-1 1 0 0,0 0-1 0 0,0 1 0 0 0,0-1 0 0 0,0 1 1 0 0,1-1-1 0 0,-1 1 0 0 0,0-1 1 0 0,0 0-1 0 0,0 1 0 0 0,1-1 0 0 0,16-23 249 0 0,19-27 136 0 0,-25 27-188 0 0,-9 21-203 0 0,-1 2 8 0 0,0-1 1 0 0,1 1-1 0 0,-1-1 1 0 0,0 0-1 0 0,0 1 1 0 0,0-1-1 0 0,0 0 1 0 0,0 0-1 0 0,-1 0 1 0 0,1 0-1 0 0,0 0 1 0 0,0-3-1 0 0,2-9 29 0 0,0 1-1 0 0,1 0 1 0 0,1 0-1 0 0,7-13 1 0 0,6-20 2 0 0,24-55 259 0 0,-27 53-159 0 0,-9 34-70 0 0,8-23-1 0 0,2-3 49 0 0,-14 35-111 0 0,-1 0-1 0 0,1 0 1 0 0,-1 1-1 0 0,0-1 1 0 0,1-6-1 0 0,4-17 39 0 0,4 1 1 0 0,-1 0-1 0 0,-2 0 0 0 0,8-54 1 0 0,-6 13-35 0 0,-2 15-6 0 0,1-67 0 0 0,-4-29 112 0 0,-4-30 11 0 0,5 77-128 0 0,-5 70 5 0 0,-4-96 44 0 0,1 61 57 0 0,2 14-42 0 0,-4-33 8 0 0,3 61-47 0 0,2-31 0 0 0,1 21-11 0 0,4-74-14 0 0,-1-33 64 0 0,1 55 0 0 0,-5-70-64 0 0,5 57 0 0 0,0 1 11 0 0,-1 3 42 0 0,1 39-53 0 0,0-23 0 0 0,-5 38 5 0 0,3-107 44 0 0,12-54-39 0 0,-1 29-10 0 0,-13 158 0 0 0,-1-23 0 0 0,0 26 0 0 0,0-1 0 0 0,0 1 0 0 0,4-16 0 0 0,-1 7 0 0 0,-1 0 0 0 0,-1-32 0 0 0,2-20 0 0 0,5-59 0 0 0,-2 46 0 0 0,-1 10 0 0 0,-3 56 16 0 0,-2-27 0 0 0,0 26 0 0 0,3-26 0 0 0,9-96-16 0 0,-10 116 0 0 0,1-10 0 0 0,8-41 0 0 0,-1-42 0 0 0,-5 87 0 0 0,-2 14 0 0 0,2-33 0 0 0,-4 29 0 0 0,5-27 0 0 0,-3 27 0 0 0,1-28 0 0 0,1-42 0 0 0,0 24 0 0 0,-5-296 0 0 0,-1 347 0 0 0,0 15 0 0 0,1 1 0 0 0,0-1 0 0 0,0 0 0 0 0,0 0 0 0 0,1-5 0 0 0,0 2 0 0 0,-1 0 0 0 0,0 0 0 0 0,-1-1 0 0 0,-1-8 0 0 0,0-13 0 0 0,-3-46 0 0 0,4 62 0 0 0,1-6 0 0 0,0 16-4 0 0,0 1 0 0 0,0 0 1 0 0,0-1-1 0 0,0 1 0 0 0,0-1 0 0 0,0 1 0 0 0,-1-1 0 0 0,0 1 0 0 0,-1-5 0 0 0,-2-15-21 0 0,4 3 7 0 0,-1 8-9 0 0,1 0-1 0 0,1-1 1 0 0,2-14-1 0 0,2-7-44 0 0,-4 1 0 0 0,-1 12-14 0 0,0 19 6 0 0,0 0 8 0 0,-1-5 17 0 0,-2-6 49 0 0,5 10-2 0 0,0-8-49 0 0,-2-39 45 0 0,-1 48 12 0 0,1 0 0 0 0,0 0 0 0 0,0 0 0 0 0,0 0 0 0 0,0 0 0 0 0,0 1 0 0 0,0-1 0 0 0,0 0 0 0 0,0 0 0 0 0,0 0 0 0 0,1 0 0 0 0,-1 0 0 0 0,0 0 0 0 0,0 1 0 0 0,1-1 0 0 0,0-1 0 0 0,1-4 0 0 0,-1-25 0 0 0,-2 28 0 0 0,-3 10 0 0 0,-1 4 0 0 0,-4 32 0 0 0,9-25-8 0 0,0-16 0 0 0,0-1-1 0 0,1 0 1 0 0,-1 0 0 0 0,0 0 0 0 0,0 0 0 0 0,0 1 0 0 0,-1-1 0 0 0,1 0 0 0 0,0 0 0 0 0,0 0 0 0 0,0 0 0 0 0,-1 0 0 0 0,1 1 0 0 0,-1-1 0 0 0,1 0 0 0 0,-2 1-1 0 0,2-1 3 0 0,-2 6-91 0 0,2-6 94 0 0,0 0 1 0 0,1 0 0 0 0,-1 0 0 0 0,0 0 0 0 0,0 0 0 0 0,0 0 0 0 0,0 0 0 0 0,0 0 0 0 0,0 0 0 0 0,0 0 0 0 0,0 0 0 0 0,0 0 0 0 0,0 0 0 0 0,-1 1 0 0 0,-6 67 2 0 0,2-26 0 0 0,1-27 0 0 0,2 0 0 0 0,-2 25 0 0 0,9 13 0 0 0,-1 42 0 0 0,-4 137 0 0 0,1-223 0 0 0,0 0 0 0 0,0 0 0 0 0,5 15 0 0 0,-3-15 0 0 0,-1-1 0 0 0,0 1 0 0 0,1 18 0 0 0,2 30 0 0 0,-7-37 0 0 0,1-17 0 0 0,0 0 0 0 0,1-1 0 0 0,-1 1 0 0 0,1 0 0 0 0,1 7 0 0 0,0 0 2 0 0,-1 0 0 0 0,1 1 0 0 0,-3 12 0 0 0,1 9 142 0 0,-4 29-80 0 0,4-31-64 0 0,0-17 0 0 0,0-1 0 0 0,1 1 0 0 0,4 21 0 0 0,-1 19 0 0 0,2-4 0 0 0,-1 9 0 0 0,-2-44 0 0 0,-1 0 0 0 0,-2 22 0 0 0,1-23 0 0 0,0 1 0 0 0,3 24 0 0 0,2 11 64 0 0,0 1-64 0 0,-3-37 0 0 0,0 25 0 0 0,-4 5 70 0 0,2-33-35 0 0,0 0-1 0 0,-1 0 1 0 0,-3 17-1 0 0,-1 8 78 0 0,3-28-112 0 0,1 0 0 0 0,1 14 0 0 0,-3 15 0 0 0,3-34 0 0 0,0 1 0 0 0,0-1 0 0 0,0 1 0 0 0,0-1 0 0 0,1 1 0 0 0,0 3 0 0 0,2 15 0 0 0,2 48 0 0 0,-10 13 216 0 0,5 79 80 0 0,-1-141-324 0 0,1 11-32 0 0,0-28 60 0 0,0 0 0 0 0,0 0 0 0 0,0-1 0 0 0,0 1 0 0 0,-2 6 0 0 0,1-7 0 0 0,1 0 0 0 0,-1 1 0 0 0,1-1 0 0 0,0 0 0 0 0,0 1 0 0 0,0 3 0 0 0,6 44 24 0 0,-2 83 0 0 0,-4-121 16 0 0,-5 62-40 0 0,5 116 880 0 0,-1-183-880 0 0,0 0 0 0 0,0 0 0 0 0,-3 11 0 0 0,2-12 0 0 0,0 1 0 0 0,1 0 0 0 0,-1 10 0 0 0,-3 27-224 0 0,1 42 456 0 0,4 62-462 0 0,0-146 234 0 0,0-1 0 0 0,0 0 1 0 0,0 1-1 0 0,0-1 1 0 0,0 0-1 0 0,-1 1 0 0 0,1-1 1 0 0,-2 3-1 0 0,0 5 90 0 0,2 214-13 0 0,5-161-81 0 0,-5-30-2 0 0,-1-2 3 0 0,5 41 0 0 0,-3-36-1 0 0,-1-28 0 0 0,0 0 0 0 0,1 0 0 0 0,2 16 0 0 0,2 17 0 0 0,-4-36-4 0 0,1 0-4 0 0,-1 1-1 0 0,-1-1 1 0 0,1 0 0 0 0,-1 1 0 0 0,-1 8 0 0 0,1-6 16 0 0,0 1 3 0 0,0 1 1 0 0,1-1-1 0 0,3 17 0 0 0,-3-18-32 0 0,0-1-1 0 0,0 0 0 0 0,-1 13 1 0 0,2 17-53 0 0,4 0 149 0 0,3 0 32 0 0,-7-28-136 0 0,0 0 0 0 0,0 0 0 0 0,-1 0 0 0 0,0 1 0 0 0,0-1 0 0 0,-2 10 0 0 0,1-19 29 0 0,0 8 13 0 0,0 1 1 0 0,1-1-1 0 0,3 17 0 0 0,1 8-77 0 0,-4-29 65 0 0,-1 0-1 0 0,1 0 0 0 0,-1 1 1 0 0,-1 7-1 0 0,1-9 8 0 0,0 1 0 0 0,0-1 0 0 0,0 0 0 0 0,0 0 1 0 0,1 1-1 0 0,-1-1 0 0 0,1 0 0 0 0,1 6 0 0 0,0-6 0 0 0,-1 0 0 0 0,0 1 0 0 0,0-1 0 0 0,-1 1 0 0 0,2 5 1 0 0,5 31-69 0 0,-6-36 60 0 0,-1-2 0 0 0,0 16 0 0 0,-1-12 0 0 0,2 0 0 0 0,7 16 0 0 0,-5-14-1 0 0,-1 0 0 0 0,1 0 1 0 0,0 9-1 0 0,6 29 58 0 0,3 12-47 0 0,-2-21-10 0 0,-5-20 0 0 0,4-4 0 0 0,6 15 0 0 0,-6-10 0 0 0,-7-16 0 0 0,9 19 0 0 0,-5-12 0 0 0,1-2 0 0 0,-5-7 0 0 0,1 2 0 0 0,12 19 0 0 0,-13-13-18 0 0,-1-7 14 0 0,-1 1 1 0 0,1 0-1 0 0,0-1 1 0 0,-1 1-1 0 0,1-1 1 0 0,0 1-1 0 0,0-1 1 0 0,0 1-1 0 0,0-1 1 0 0,0 1-1 0 0,0-1 1 0 0,2 2-1 0 0,24 27 4 0 0,-23-25 0 0 0,-1 0-1 0 0,0 0 1 0 0,0 0-1 0 0,0 0 1 0 0,-1 1-1 0 0,1 0 1 0 0,-1-1-1 0 0,-1 1 1 0 0,1 0-1 0 0,1 11 1 0 0,-2-12 5 0 0,3 15-5 0 0,4 2 0 0 0,-3-9 0 0 0,-4-12 0 0 0,-1 0 0 0 0,1-1 0 0 0,0 1 0 0 0,0 0 0 0 0,-1 0 0 0 0,1 0 0 0 0,0-1 0 0 0,-1 1 0 0 0,1 0 0 0 0,-1 0 0 0 0,1 0 0 0 0,-1 0 0 0 0,0 0 0 0 0,1 0 0 0 0,-1 0 0 0 0,1 2 0 0 0,12 31 0 0 0,1 0 0 0 0,-11-29 0 0 0,-1-2 0 0 0,-1 0 0 0 0,0-1 0 0 0,0 1 0 0 0,0 0 0 0 0,-1 0 0 0 0,1 0 0 0 0,-1 0 0 0 0,1 4 0 0 0,3 3 0 0 0,7 4 0 0 0,-8-12 0 0 0,7 18 0 0 0,-6-10 0 0 0,-2-2 0 0 0,-1-5 0 0 0,-1 0 0 0 0,1 0 0 0 0,0-1 0 0 0,0 1 0 0 0,0 0 0 0 0,0-1 0 0 0,0 1 0 0 0,2 2 0 0 0,7 26 0 0 0,-8-20 0 0 0,-1-2 0 0 0,2-1 0 0 0,-1 0 0 0 0,5 11 0 0 0,-5-15 0 0 0,0 1 0 0 0,0 0 0 0 0,-1-1 0 0 0,0 1 0 0 0,0 0 0 0 0,0 0 0 0 0,-1 0 0 0 0,0 0 0 0 0,0 9 0 0 0,6 13 0 0 0,-4-21 0 0 0,0 0 0 0 0,-1 0 0 0 0,2 11 0 0 0,5 45 0 0 0,-8-60 0 0 0,0 0 0 0 0,0 0 0 0 0,0 0 0 0 0,0 0 0 0 0,0 0 0 0 0,1 0 0 0 0,-1-1 0 0 0,0 1 0 0 0,1 0 0 0 0,1 3 0 0 0,0 3 0 0 0,-3-1 0 0 0,1-5 0 0 0,0 1 0 0 0,0 0 0 0 0,0 0 0 0 0,1-1 0 0 0,-1 1 0 0 0,0 0 0 0 0,1-1 0 0 0,0 1 0 0 0,1 4 0 0 0,3 5 0 0 0,-5-9 0 0 0,-1-3 0 0 0,1 1 0 0 0,0 0 0 0 0,0-1 0 0 0,-1 1 0 0 0,1 0 0 0 0,0-1 0 0 0,0 1 0 0 0,0 0 0 0 0,0-1 0 0 0,0 1 0 0 0,0 0 0 0 0,0-1 0 0 0,0 1 0 0 0,0 0 0 0 0,0-1 0 0 0,0 1 0 0 0,0 0 0 0 0,1-1 0 0 0,-1 1 0 0 0,0 0 0 0 0,1 0 0 0 0,1 3 0 0 0,0-2 0 0 0,4 24 0 0 0,-1-13 0 0 0,-4-10 0 0 0,1 0 0 0 0,-1 1 0 0 0,0-1 0 0 0,1 1 0 0 0,-1-1 0 0 0,0 6 0 0 0,0-3 0 0 0,11 26 0 0 0,-7-21 0 0 0,13 27 0 0 0,-12-30 0 0 0,4 3 0 0 0,-8-8 0 0 0,-2-2 0 0 0,0 0 0 0 0,0 0 0 0 0,0 0 0 0 0,0 0 0 0 0,1 0 0 0 0,-1 0 0 0 0,0 0 0 0 0,1 0 0 0 0,-1 0 0 0 0,1 0 0 0 0,-1 0 0 0 0,1 0 0 0 0,-1-1 0 0 0,2 2 0 0 0,7 17 0 0 0,1 4 0 0 0,-1 2 0 0 0,-5-16 0 0 0,1-2 0 0 0,0 2 0 0 0,3-1 0 0 0,-2 0 0 0 0,6 0 0 0 0,-11-6 0 0 0,4 10 0 0 0,1-5 0 0 0,2-2 0 0 0,-5-3 1 0 0,-1 0-1 0 0,1-1 1 0 0,-1 1-1 0 0,1 0 1 0 0,-1 0-1 0 0,0 1 1 0 0,0-1-1 0 0,0 0 1 0 0,0 1 0 0 0,0-1-1 0 0,0 1 1 0 0,-1-1-1 0 0,3 6 1 0 0,-4-8 2 0 0,1 2 1 0 0,3 6 31 0 0,10 8-21 0 0,-11-12-6 0 0,11 13 60 0 0,-13-17-67 0 0,-1 1 1 0 0,1 0-1 0 0,0-1 0 0 0,-1 1 0 0 0,1 0 0 0 0,0-1 0 0 0,0 1 0 0 0,0-1 0 0 0,0 1 0 0 0,-1-1 1 0 0,1 1-1 0 0,0-1 0 0 0,0 0 0 0 0,0 0 0 0 0,0 1 0 0 0,0-1 0 0 0,1 0 0 0 0,-1 2-54 0 0,4 5 42 0 0,5 3 11 0 0,-8-10 0 0 0,12 13 0 0 0,-13-11 0 0 0,2 1 0 0 0,8 1 0 0 0,-6-3 0 0 0,7 1 0 0 0,4 3 0 0 0,-13-3 9 0 0,-3-2-3 0 0,24-1 43 0 0,-9 5-1 0 0,-11-2-43 0 0,-1-1 0 0 0,1 0-1 0 0,0 0 1 0 0,-1 0 0 0 0,1 0-1 0 0,0 0 1 0 0,6-1 0 0 0,-3 2 11 0 0,-6-2-14 0 0,0 0 0 0 0,0 1 0 0 0,0-1 0 0 0,1 1-1 0 0,-1-1 1 0 0,0 0 0 0 0,0 0 0 0 0,0 0 0 0 0,0 0 0 0 0,0 0 0 0 0,1 0 0 0 0,-1 0-1 0 0,2 0 1 0 0,3 0-20 0 0,0 0 1 0 0,1 1-1 0 0,-1 0 0 0 0,0 0 0 0 0,0 0 1 0 0,0 1-1 0 0,0 0 0 0 0,6 3 0 0 0,10 0 18 0 0,1 0 0 0 0,-14-5 0 0 0,17 6 0 0 0,3 2 0 0 0,-23-8 0 0 0,9 1 0 0 0,8-2 0 0 0,-20 1 0 0 0,18 5 0 0 0,21-1 0 0 0,-40-4 0 0 0,0 1 0 0 0,0-1 0 0 0,0 0 0 0 0,1 1 0 0 0,-1-1 0 0 0,0 0 0 0 0,0 0 0 0 0,0-1 0 0 0,4 1 0 0 0,0-1 0 0 0,23 4 0 0 0,-6-2 0 0 0,-6 0 0 0 0,0 3 0 0 0,-12-3 0 0 0,-3-1 0 0 0,0 0 0 0 0,0 1 0 0 0,0-1 0 0 0,0 1 0 0 0,0-1 0 0 0,0 1 0 0 0,0 0 0 0 0,0-1 0 0 0,2 3 0 0 0,2 0 0 0 0,-4-3 0 0 0,32 4 0 0 0,-6-4 0 0 0,-25 0 0 0 0,-2-1 0 0 0,0 1 0 0 0,0 0 0 0 0,0 0 0 0 0,0 0 0 0 0,0 0 0 0 0,0 0 0 0 0,0 0 0 0 0,0 0 0 0 0,0 0 0 0 0,-1 0 0 0 0,1 0 0 0 0,0 1 0 0 0,0-1 0 0 0,0 0 0 0 0,2 1 0 0 0,0 1 0 0 0,-2-1 0 0 0,0-1 0 0 0,0 1 0 0 0,1-1 0 0 0,-1 0 0 0 0,0 1 0 0 0,0-1 0 0 0,0 0 0 0 0,0 0 0 0 0,1 0 0 0 0,-1 0 0 0 0,0 0 0 0 0,0 0 0 0 0,0 0 0 0 0,3 0 0 0 0,2 0 11 0 0,0 0 0 0 0,0-1-1 0 0,1 1 1 0 0,-1-1 0 0 0,7-2-1 0 0,-11 2 54 0 0,7 1 0 0 0,25-2-232 0 0,-26 0 144 0 0,0 0 39 0 0,-5 1 44 0 0,0 0-12 0 0,11 2 38 0 0,15-1-75 0 0,12 0-10 0 0,-28 0-4 0 0,-13-1-8 0 0,0-1-1 0 0,3 1-2 0 0,32 0-25 0 0,-1 1-92 0 0,-16 0 132 0 0,2-1 0 0 0,-15-1 0 0 0,-4 1 0 0 0,0 1 0 0 0,1-1 0 0 0,-1 0 0 0 0,0 1 0 0 0,0-1 0 0 0,0 1 0 0 0,0-1 0 0 0,1 1 0 0 0,-1 0 0 0 0,0-1 0 0 0,1 1 0 0 0,0 0 0 0 0,22-7 0 0 0,-23 7 0 0 0,0 0 0 0 0,-1 0 0 0 0,1 0 0 0 0,0-1 0 0 0,-1 1 0 0 0,1 0 0 0 0,0-1 0 0 0,0 1 0 0 0,-1 0 0 0 0,1-1 0 0 0,-1 1 0 0 0,1-1 0 0 0,1-1 0 0 0,-1-7 0 0 0,9 4 0 0 0,-6 4 0 0 0,11-11 0 0 0,-14 10 0 0 0,13-5 0 0 0,4-5 0 0 0,-9 9 11 0 0,-7 1 32 0 0,1-6-33 0 0,1 0-10 0 0,-3 5 6 0 0,0 0 0 0 0,0 1-1 0 0,0-1 1 0 0,1 1 0 0 0,-1-1-1 0 0,0 1 1 0 0,1-1 0 0 0,0 1 0 0 0,-1 0-1 0 0,5-4 1 0 0,-6 6-5 0 0,1-1-1 0 0,1-1 0 0 0,-1 1 0 0 0,0 0 0 0 0,0 0 0 0 0,-1 0 0 0 0,1 0 0 0 0,0-1 0 0 0,0 1 0 0 0,0 0 0 0 0,0-3 0 0 0,2-3 0 0 0,0 5 0 0 0,-3 0 0 0 0,0-11 0 0 0,2 3 0 0 0,-2 9 0 0 0,1 0 0 0 0,-1 0 0 0 0,0 0 0 0 0,1 0 0 0 0,-1 0 0 0 0,0 0 0 0 0,0 0 0 0 0,0 0 0 0 0,0 0 0 0 0,0 0 0 0 0,0 0 0 0 0,0-1 0 0 0,-1 1 0 0 0,1 1 0 0 0,0 0 0 0 0,0-1 0 0 0,0 1 0 0 0,-1-1 0 0 0,1 1 0 0 0,0-1 0 0 0,0 0 0 0 0,0 1 0 0 0,0-1 0 0 0,0 1 0 0 0,0-1 0 0 0,0 1 0 0 0,0-1 0 0 0,0 1 0 0 0,0-1 0 0 0,0 1 0 0 0,0-1 0 0 0,1 1 0 0 0,-1-1 0 0 0,0 1 0 0 0,0-1 0 0 0,0 1 0 0 0,1-1 0 0 0,0-2 0 0 0,-4-7 0 0 0,3 9 0 0 0,-1 0 0 0 0,1 0 0 0 0,0-1 0 0 0,-1 1 0 0 0,1 0 0 0 0,0 0 0 0 0,0-1 0 0 0,0 1 0 0 0,0 0 0 0 0,0-1 0 0 0,0 1 0 0 0,0 0 0 0 0,0-1 0 0 0,0 1 0 0 0,1 0 0 0 0,-1 0 0 0 0,1-2 0 0 0,-5-35 0 0 0,4 34 0 0 0,1-1 0 0 0,0 0 0 0 0,0 1 0 0 0,0-1 0 0 0,2-4 0 0 0,-2 4 0 0 0,1 1 0 0 0,-1-1 0 0 0,0 0 0 0 0,0 1 0 0 0,0-7 0 0 0,3-8 0 0 0,-4 17 0 0 0,1 1 0 0 0,-1-1 0 0 0,1 1 0 0 0,-1-1 0 0 0,0 1 0 0 0,0-1 0 0 0,1 1 0 0 0,-1-1 0 0 0,0 1 0 0 0,0-1 0 0 0,-1 1 0 0 0,1-3 0 0 0,0 3 0 0 0,0 0 0 0 0,-1 1 0 0 0,1-1 0 0 0,0 0 0 0 0,0 0 0 0 0,0 1 0 0 0,1-1 0 0 0,-1 0 0 0 0,0 0 0 0 0,0 0 0 0 0,0 1 0 0 0,0-1 0 0 0,1 0 0 0 0,-1 1 0 0 0,0-1 0 0 0,1 0 0 0 0,-1 0 0 0 0,1 0 0 0 0,0 0 0 0 0,-1 1 0 0 0,1-1 0 0 0,-1 0 0 0 0,0 0 0 0 0,1 0 0 0 0,-1 1 0 0 0,0-1 0 0 0,1 0 0 0 0,-1 0 0 0 0,0 0 0 0 0,0 0 0 0 0,0 0 0 0 0,0 1 0 0 0,0-3 0 0 0,-3-9 0 0 0,3 11 0 0 0,-1 0 0 0 0,1 0 0 0 0,0 0 0 0 0,-1 0 0 0 0,1-1 0 0 0,0 1 0 0 0,0 0 0 0 0,0 0 0 0 0,0 0 0 0 0,0-1 0 0 0,0 1 0 0 0,0 0 0 0 0,1-2 0 0 0,0-8 0 0 0,-2 0 0 0 0,-1 9 0 0 0,0 1 0 0 0,1-2 0 0 0,0 1 0 0 0,1 0 0 0 0,-1 0 0 0 0,1-1 0 0 0,0 1 0 0 0,-1 0 0 0 0,1-1 0 0 0,0 1 0 0 0,1-3 0 0 0,-2-14 0 0 0,-1 9 0 0 0,1-1 0 0 0,0 1 0 0 0,1-1 0 0 0,2-13 0 0 0,-1-6 0 0 0,4 1 0 0 0,-5 28 0 0 0,0 1 0 0 0,0-1 0 0 0,0 0 0 0 0,0 0 0 0 0,0 0 0 0 0,0 0 0 0 0,0 0 0 0 0,0 0 0 0 0,0 0 0 0 0,0 1 0 0 0,1-1 0 0 0,-1 0 0 0 0,0 0 0 0 0,1 0 0 0 0,-1 0 0 0 0,0 1 0 0 0,1-1 0 0 0,-1 0 0 0 0,2-1 0 0 0,0-4 0 0 0,-2 0 0 0 0,0 0 0 0 0,-1-1 0 0 0,0 1 0 0 0,0 0 0 0 0,0 0 0 0 0,-1 0 0 0 0,0 0 0 0 0,0 0 0 0 0,-4-6 0 0 0,6 12 0 0 0,0-1 0 0 0,-1 0 0 0 0,1 0 0 0 0,0 0 0 0 0,0 0 0 0 0,0 0 0 0 0,0 1 0 0 0,0-1 0 0 0,0 0 0 0 0,0 0 0 0 0,0 0 0 0 0,0 0 0 0 0,0 0 0 0 0,0 0 0 0 0,0 1 0 0 0,1-1 0 0 0,-1 0 0 0 0,1-1 0 0 0,-1 1 0 0 0,1 0 0 0 0,-1 0 0 0 0,0 1 0 0 0,1-1 0 0 0,-1 0 0 0 0,0 0 0 0 0,0 0 0 0 0,0 0 0 0 0,0 1 0 0 0,0-1 0 0 0,0 0 0 0 0,0 0 0 0 0,0 0 0 0 0,0 0 0 0 0,0 1 0 0 0,-1-2 0 0 0,-3-8 0 0 0,3 9 0 0 0,0 0 0 0 0,1 0 0 0 0,-1 0 0 0 0,1 0 0 0 0,0-1 0 0 0,-1 1 0 0 0,1 0 0 0 0,0 0 0 0 0,-1 0 0 0 0,1-1 0 0 0,0 1 0 0 0,0 0 0 0 0,0 0 0 0 0,0 0 0 0 0,0-1 0 0 0,0 1 0 0 0,1 0 0 0 0,-1-2 0 0 0,1 0 0 0 0,-1 1 0 0 0,0-1 0 0 0,0 0 0 0 0,0 2 0 0 0</inkml:trace>
  <inkml:trace contextRef="#ctx0" brushRef="#br0" timeOffset="1">2875 5154 24239 0 0,'-2'-13'0'0'0,"-2"-3"0"0"0,4 15 0 0 0,0 0 0 0 0,0 0 0 0 0,0-1 0 0 0,0 1 0 0 0,0 0 0 0 0,0 0 0 0 0,1 0 0 0 0,-1 0 0 0 0,0 0 0 0 0,1 0 0 0 0,-1 0 0 0 0,2-1 0 0 0,-2 1 0 0 0,1 0 0 0 0,-1 1 0 0 0,0-1 0 0 0,1 0 0 0 0</inkml:trace>
  <inkml:trace contextRef="#ctx0" brushRef="#br0" timeOffset="-1">2875 5091 24239 0 0,'-1'-2'0'0'0,"0"0"0"0"0,0 0 0 0 0,1 0 0 0 0,-1 0 0 0 0,1 0 0 0 0,-1 0 0 0 0,1 0 0 0 0,0 0 0 0 0,0 0 0 0 0,0 0 0 0 0,0 0 0 0 0,0 0 0 0 0,1-3 0 0 0,0-2 0 0 0,-1 1 0 0 0,0-1 0 0 0,-2-8 0 0 0,0-9 0 0 0,-3-46 0 0 0,5 68 0 0 0,0 0 0 0 0,0 0 0 0 0,-1 1 0 0 0,1-1 0 0 0,0 0 0 0 0,-1 0 0 0 0,0 0 0 0 0,1 0 0 0 0,-3-3 0 0 0,2 4 0 0 0,1 0 0 0 0,-1-1 0 0 0,0 1 0 0 0,1-1 0 0 0,-1 1 0 0 0,1-1 0 0 0,0 1 0 0 0,-1-1 0 0 0,1 1 0 0 0,0-1 0 0 0,0 0 0 0 0,0 1 0 0 0,0-1 0 0 0,0-1 0 0 0,0-28 0 0 0,-1 25 0 0 0,1 1 0 0 0,0-1 0 0 0,0 1 0 0 0,1-9 0 0 0,-1-1 0 0 0,0 14 0 0 0,0-1 0 0 0,-1 1 0 0 0,1 0 0 0 0,0 0 0 0 0,0-1 0 0 0,0 1 0 0 0,0 0 0 0 0,1 0 0 0 0,-1-1 0 0 0,0 1 0 0 0,1-2 0 0 0,0 2 0 0 0,-1 0 0 0 0,1 1 0 0 0,-1-1 0 0 0,0 0 0 0 0,1 0 0 0 0,-1 0 0 0 0,0 0 0 0 0,0 0 0 0 0,1 1 0 0 0,-1-1 0 0 0,0 0 0 0 0,0 0 0 0 0,0 0 0 0 0,0 0 0 0 0,0 0 0 0 0,0 0 0 0 0,0 0 0 0 0,0 1 0 0 0,-1-1 0 0 0,1 0 0 0 0,0 0 0 0 0,-1-1 0 0 0,1 1 0 0 0,0 1 0 0 0,-1-1 0 0 0,1 1 0 0 0,0-1 0 0 0,0 1 0 0 0,0-1 0 0 0,-1 1 0 0 0,1-1 0 0 0,0 1 0 0 0,0-1 0 0 0,0 1 0 0 0,0-1 0 0 0,0 1 0 0 0,0-1 0 0 0,0 0 0 0 0,0 1 0 0 0,1-1 0 0 0,-1-3 0 0 0,1 1 0 0 0,0-1 0 0 0,-1 1 0 0 0,0-1 0 0 0,0 1 0 0 0,0-1 0 0 0,0 1 0 0 0,-1-1 0 0 0,0-4 0 0 0,0 3 0 0 0,0 0 0 0 0,1 0 0 0 0,0 0 0 0 0,0-1 0 0 0,1 1 0 0 0,1-10 0 0 0,1-14 0 0 0,-3 24 0 0 0,0 2 0 0 0,0 1 0 0 0,0-1 0 0 0,0 1 0 0 0,0-1 0 0 0,-1 0 0 0 0,1 1 0 0 0,-1-1 0 0 0,0 1 0 0 0,-1-4 0 0 0,1 1 0 0 0,-1-1 0 0 0,1 0 0 0 0,0-9 0 0 0,-2-7 0 0 0,3 19 0 0 0,0 0 0 0 0,0 0 0 0 0,0 0 0 0 0,0 0 0 0 0,0 0 0 0 0,2-5 0 0 0,0-11 0 0 0,-2 17 6 0 0,0-1-1 0 0,0 0 0 0 0,0 0 1 0 0,1 0-1 0 0,-1 0 0 0 0,1 1 1 0 0,-1-1-1 0 0,1 0 0 0 0,0 0 1 0 0,0 1-1 0 0,2-6 0 0 0,-2 8-5 0 0,-1-1 0 0 0,1 0 0 0 0,-1 0 0 0 0,0 0 0 0 0,1 0 0 0 0,-1 0 0 0 0,0 0 0 0 0,0 0 0 0 0,0 0 0 0 0,0 0 0 0 0,0 0 0 0 0,0 0 0 0 0,0 0 0 0 0,0 0 0 0 0,0 0 0 0 0,-1-2 0 0 0,1-11 0 0 0,1 9 0 0 0,0-1 0 0 0,-1 1 0 0 0,1 0 0 0 0,-1 0 0 0 0,0-1 0 0 0,0 1 0 0 0,-1 0 0 0 0,-1-8 0 0 0,-3-66 0 0 0,3 53 0 0 0,3 21 0 0 0,-1 0 0 0 0,-1 0 0 0 0,1 0 0 0 0,-1 0 0 0 0,-1-6 0 0 0,1 6 5 0 0,1 1 0 0 0,-1 0 0 0 0,1-1 0 0 0,0 1 0 0 0,0-1 0 0 0,1-5 0 0 0,0 4 1 0 0,-1 0 0 0 0,1 0-1 0 0,-2 0 1 0 0,1-6 0 0 0,-1 7-4 0 0,0 0 0 0 0,1-1-1 0 0,-1 1 1 0 0,1 0 0 0 0,1 0 0 0 0,1-10-1 0 0,-2 13 5 0 0,0 0 0 0 0,0 0-1 0 0,0 1 1 0 0,0-1 0 0 0,0 0-1 0 0,0 0 1 0 0,-1 0 0 0 0,1 1 0 0 0,-1-4-1 0 0,0 4-4 0 0,1-1 0 0 0,-1 0 0 0 0,1 1 0 0 0,0-1 0 0 0,-1 0 1 0 0,1 1-1 0 0,0-1 0 0 0,0 0 0 0 0,0 1 0 0 0,1-1 0 0 0,-1 0 0 0 0,1-1 0 0 0,2-9 27 0 0,-2 10-26 0 0,0-1 0 0 0,0 0 0 0 0,0 1 0 0 0,-1-1 0 0 0,1 0 1 0 0,-1 1-1 0 0,1-1 0 0 0,-1 0 0 0 0,0 0 0 0 0,0 1 0 0 0,-1-6 0 0 0,0 7-2 0 0,1-1 0 0 0,0 0 0 0 0,0 0 0 0 0,0 0 0 0 0,0 0 0 0 0,1 0 0 0 0,-1 0 0 0 0,0 0 0 0 0,1 0 0 0 0,-1 0 0 0 0,2-2 0 0 0,2-16 0 0 0,-7-50 54 0 0,0 47-41 0 0,2 21-14 0 0,0-1 1 0 0,1 0 0 0 0,-1 0 0 0 0,1 0-1 0 0,0 0 1 0 0,0 0 0 0 0,0-4-1 0 0,1 4 1 0 0,-1 0 0 0 0,0 0 0 0 0,0-1 0 0 0,0 1 0 0 0,-2-6 0 0 0,1-17 0 0 0,2-4 19 0 0,-1 23-11 0 0,1 0-1 0 0,-1-1 1 0 0,1 1-1 0 0,0 0 1 0 0,3-10-1 0 0,1-27 4 0 0,-2 33-2 0 0,-1-1 0 0 0,0 0 0 0 0,-1 0-1 0 0,0 1 1 0 0,-1-15 0 0 0,0 25-9 0 0,-4-68 0 0 0,-1 19 0 0 0,0-12 0 0 0,5 43 27 0 0,4-28 0 0 0,-3 44-26 0 0,-1 0 1 0 0,0 1 0 0 0,0-1-1 0 0,0 0 1 0 0,0 0 0 0 0,-2-5-1 0 0,2 6-1 0 0,-1 0 0 0 0,1 1 0 0 0,0-1 0 0 0,0 0 0 0 0,0 0 0 0 0,0 0 0 0 0,0 0 0 0 0,0 0 0 0 0,0 0 0 0 0,1 0-1 0 0,-1 0 1 0 0,1 0 0 0 0,0-3 0 0 0,0 3 0 0 0,0-1 0 0 0,-1 0 0 0 0,1 1 0 0 0,-1-1 0 0 0,0 0 0 0 0,1 0 0 0 0,-1 0 0 0 0,-1-2 0 0 0,1 1 0 0 0,0 1 0 0 0,0-1 0 0 0,0 1 0 0 0,1-1 0 0 0,0-4 0 0 0,0 5 0 0 0,-1-1 0 0 0,1 1 0 0 0,-1-1 0 0 0,0 1 0 0 0,0-1 0 0 0,-1-6 0 0 0,1-15 0 0 0,0 18 0 0 0,0-1 0 0 0,-1-16 0 0 0,0 18 0 0 0,0 0 0 0 0,1 0 0 0 0,0-1 0 0 0,1-11 0 0 0,0 16 0 0 0,-1 1 0 0 0,0 0 0 0 0,0-1 0 0 0,0 1 0 0 0,0-1 0 0 0,-1 1 0 0 0,1-1 0 0 0,0 1 0 0 0,-1-1 0 0 0,1 1 0 0 0,0 0 0 0 0,-2-3 0 0 0,-2-12 0 0 0,7-42 0 0 0,2-25 0 0 0,-4 54 0 0 0,-1-21 0 0 0,2-16 0 0 0,-11-39 0 0 0,6 36 0 0 0,3 64 0 0 0,-1 0 0 0 0,1 1 0 0 0,1-1 0 0 0,-1 0 0 0 0,2-4 0 0 0,0-12 0 0 0,-3-17 0 0 0,0 20 0 0 0,1-1 0 0 0,3-23 0 0 0,3 20 0 0 0,-4 19 0 0 0,-1 0 0 0 0,0 0 0 0 0,0-1 0 0 0,0 1 0 0 0,-1 0 0 0 0,1-5 0 0 0,2-38 0 0 0,-2 32 0 0 0,0 0 0 0 0,0 0 0 0 0,-3-15 0 0 0,-6-83 0 0 0,7 105 0 0 0,1 1 0 0 0,0-1 0 0 0,2-12 0 0 0,-1 12 13 0 0,0 0 1 0 0,0 0-1 0 0,-2-12 1 0 0,-2-5-12 0 0,2 0 0 0 0,0-1 0 0 0,2 1 0 0 0,3-28 0 0 0,6-23-2 0 0,-9 70 0 0 0,0-1 0 0 0,-1 0 0 0 0,1 0 0 0 0,-2-8 0 0 0,1 8 0 0 0,0 1 0 0 0,0-1 0 0 0,1 0 0 0 0,1-9 0 0 0,10-63 0 0 0,-11 70 0 0 0,0 1 0 0 0,0 0 0 0 0,-1-1 0 0 0,0 1 0 0 0,-1-1 0 0 0,-1-10 0 0 0,0 10 0 0 0,1 0 0 0 0,1 0 0 0 0,0 0 0 0 0,0-9 0 0 0,1 13 0 0 0,-1 0 0 0 0,0 0 0 0 0,0 0 0 0 0,-1 0 0 0 0,0-7 0 0 0,0 7 0 0 0,0 0 0 0 0,1 0 0 0 0,0 0 0 0 0,-1 0 0 0 0,2-4 0 0 0,1-45 0 0 0,-2 34 0 0 0,6-38 0 0 0,-2 11 0 0 0,-3 35 0 0 0,0 0 0 0 0,0 0 0 0 0,5-18 0 0 0,-5 26 5 0 0,-1-1-1 0 0,1 1 1 0 0,0-1 0 0 0,-1 1-1 0 0,0-1 1 0 0,0-4-1 0 0,0 5 1 0 0,-1-1 0 0 0,2 1-1 0 0,-1-1 1 0 0,0 0-1 0 0,1 1 1 0 0,1-5-1 0 0,0-5-4 0 0,0 0 0 0 0,0 0 0 0 0,-1-1 0 0 0,-1 1 0 0 0,-1-22 0 0 0,0-1 0 0 0,2 9 0 0 0,-2-20 0 0 0,4 8 0 0 0,-4 31 0 0 0,1-1 0 0 0,0 0 0 0 0,1 1 0 0 0,3-16 0 0 0,-3 21 0 0 0,4-67 0 0 0,-3 41 0 0 0,-2 22 0 0 0,0-1 0 0 0,1 0 0 0 0,1-7 0 0 0,-1 10 0 0 0,0-1 0 0 0,0 1 0 0 0,-1 0 0 0 0,0-1 0 0 0,-1-7 0 0 0,0-22 0 0 0,2 28 0 0 0,-1 0 0 0 0,1 0 0 0 0,-3-13 0 0 0,2 17 0 0 0,0 0 0 0 0,0 1 0 0 0,0-1 0 0 0,1 0 0 0 0,-1 0 0 0 0,2-3 0 0 0,-2 4 0 0 0,1 0 0 0 0,-1 0 0 0 0,0 0 0 0 0,1 0 0 0 0,-1-1 0 0 0,0 1 0 0 0,0 0 0 0 0,-1-4 0 0 0,1 4 0 0 0,0-1 0 0 0,-1 1 0 0 0,1-1 0 0 0,1 1 0 0 0,-1-1 0 0 0,0 1 0 0 0,2-5 0 0 0,0-11 0 0 0,4-41 0 0 0,-2 39 0 0 0,-3 16 0 0 0,0 1 0 0 0,-1 0 0 0 0,1 0 0 0 0,0 0 0 0 0,-1-5 0 0 0,5-30 0 0 0,-3 30 0 0 0,-1 7 0 0 0,-1 1 0 0 0,1-1 0 0 0,-1 0 0 0 0,0 0 0 0 0,0 0 0 0 0,0 0 0 0 0,0 1 0 0 0,1-1 0 0 0,-1 0 0 0 0,0 0 0 0 0,0 0 0 0 0,0 0 0 0 0,-1 0 0 0 0,1 1 0 0 0,0-1 0 0 0,0 0 0 0 0,0 0 0 0 0,-1 0 0 0 0,1 0 0 0 0,0 1 0 0 0,-1-1 0 0 0,0-1 0 0 0,-1-6 0 0 0,2 7 0 0 0,0 0 0 0 0,-1-1 0 0 0,1 1 0 0 0,0-1 0 0 0,0 1 0 0 0,-1-1 0 0 0,1 1 0 0 0,0-1 0 0 0,0 1 0 0 0,1 0 0 0 0,-1-1 0 0 0,0 1 0 0 0,1-3 0 0 0,0-4 0 0 0,3-19 0 0 0,-2 20 0 0 0,-1 0 0 0 0,0-1 0 0 0,0-13 0 0 0,-1 20 1 0 0,0 0-1 0 0,0 1-1 0 0,-1 0 1 0 0,1-1 0 0 0,0 1-1 0 0,0 0 1 0 0,0-1 0 0 0,0 1-1 0 0,0 0 1 0 0,0-1 0 0 0,0 1-1 0 0,0-1 1 0 0,0 1 0 0 0,0 0-1 0 0,1-1 1 0 0,-1 1 0 0 0,0 0-1 0 0,0-1 1 0 0,0 1 0 0 0,0 0-1 0 0,0-1 1 0 0,1 1 0 0 0,-1 0-1 0 0,0 0 1 0 0,0-1 0 0 0,1 1-1 0 0,-1 0 1 0 0,0 0 0 0 0,0-1-1 0 0,1 1 1 0 0,-1 0 0 0 0,0 0-1 0 0,1-1 1 0 0,-1 1 0 0 0,-4-16-64 0 0,4 14 9 0 0,-1 2-4 0 0,-1-3 37 0 0,2 1-21 0 0,0-13 32 0 0,-1 7 11 0 0,-2 3 0 0 0,1-24 0 0 0,2 6-10 0 0,0 21 5 0 0,0 1 1 0 0,0 0 0 0 0,0-1 0 0 0,0 1-1 0 0,0 0 1 0 0,0-1 0 0 0,1 1 0 0 0,-1 0 0 0 0,0-1-1 0 0,1 1 1 0 0,-1 0 0 0 0,2-3 0 0 0,0-2 5 0 0,-2 1-5 0 0,0 0-1 0 0,1 0 0 0 0,0 0 0 0 0,0 0 1 0 0,0 0-1 0 0,1 0 0 0 0,0 0 1 0 0,2-5-1 0 0,5-11-29 0 0,-7 6-12 0 0,-3-3 32 0 0,-1 12 14 0 0,0 3 0 0 0,1-11 0 0 0,-3-16 0 0 0,5 24 0 0 0,1 0-10 0 0,-1 5-44 0 0,-2 2 1 0 0,-4 10 41 0 0,4-9 11 0 0,-6 17 3 0 0,-3 16-74 0 0,6-25 72 0 0,2-9 0 0 0,1 1 0 0 0,0 0 0 0 0,0-1 0 0 0,0 1 0 0 0,0 0 0 0 0,0 0 0 0 0,0 0 0 0 0,0 0 0 0 0,1-1 0 0 0,-1 1 0 0 0,1 0 0 0 0,-1 0 0 0 0,1 0 0 0 0,0 1 0 0 0,0 1 0 0 0,-6 32 0 0 0,5-31 0 0 0,0-3 0 0 0,2 32 0 0 0,-2-17 3 0 0,-1 11-16 0 0,2 6-41 0 0,0-27 54 0 0,0-5 0 0 0,0 1 0 0 0,0-1 0 0 0,0 0 0 0 0,0 1 0 0 0,0-1 0 0 0,-1 0 0 0 0,1 1 0 0 0,-1-1 0 0 0,0 0 0 0 0,0 0 0 0 0,0 3 0 0 0,-1-2 0 0 0,1 0 0 0 0,0 0 0 0 0,0 1 0 0 0,1-1 0 0 0,-1 1 0 0 0,1-1 0 0 0,0 4 0 0 0,-5 21 0 0 0,5-25 0 0 0,-1 0 1 0 0,0 1-1 0 0,1-1 0 0 0,0 0 0 0 0,0 7 0 0 0,-1 8-11 0 0,1-17 8 0 0,0 0 1 0 0,-1-1 0 0 0,1 1 0 0 0,0 0 0 0 0,0 0 0 0 0,0 0 0 0 0,0-1-1 0 0,0 1 1 0 0,0 0 0 0 0,0 0 0 0 0,0 0 0 0 0,0 0 0 0 0,0-1-1 0 0,0 1 1 0 0,0 0 0 0 0,0 0 0 0 0,1 0 0 0 0,-1 0 0 0 0,0-1-1 0 0,1 1 1 0 0,0 1 0 0 0,0 1-4 0 0,1 4 6 0 0,0 0 0 0 0,-1 0 0 0 0,-1 0 0 0 0,1 1 0 0 0,-1-1 0 0 0,0 0 0 0 0,-2 11 0 0 0,0 13 0 0 0,3-23 0 0 0,0-7 0 0 0,-1 0 0 0 0,0 0 0 0 0,1 0 0 0 0,-1 1 0 0 0,0-1 0 0 0,0 0 0 0 0,0 0 0 0 0,0 0 0 0 0,0 0 0 0 0,0 3 0 0 0,-3 35 0 0 0,3-32 0 0 0,0 1 0 0 0,0-1 0 0 0,-1 0 0 0 0,0 1 0 0 0,-3 8 0 0 0,3-10 0 0 0,-1 0 0 0 0,1 0 0 0 0,-1 11 0 0 0,-1 8 0 0 0,2-19 0 0 0,0 0 0 0 0,0 0 0 0 0,1 12 0 0 0,0 8 0 0 0,0 53 0 0 0,-1-73 0 0 0,1 0 0 0 0,0 0 0 0 0,1 0 0 0 0,1 9 0 0 0,-1-11 0 0 0,0 1 0 0 0,0-1 0 0 0,-1 1 0 0 0,0 0 0 0 0,0-1 0 0 0,0 1 0 0 0,0-1 0 0 0,-2 8 0 0 0,1-10 0 0 0,1 1 0 0 0,0-1 0 0 0,0 1 0 0 0,-1-1 0 0 0,2 1 0 0 0,-1-1 0 0 0,0 1 0 0 0,1 2 0 0 0,0-2 0 0 0,-1-1 0 0 0,0 0 0 0 0,1 1 0 0 0,-1-1 0 0 0,0 1 0 0 0,0-1 0 0 0,0 1 0 0 0,-1-1 0 0 0,0 5 0 0 0,0-3 0 0 0,0 0 0 0 0,0 0 0 0 0,1 0 0 0 0,0 0 0 0 0,0 7 0 0 0,0 8 0 0 0,-1-11 3 0 0,0-4 6 0 0,0 1 0 0 0,1 1-1 0 0,-1-1 1 0 0,1 0 0 0 0,1 0 0 0 0,0 7-1 0 0,-1-7-8 0 0,1-1 0 0 0,-1 1 0 0 0,-1 0 0 0 0,1-1 0 0 0,-2 6 0 0 0,0 15 0 0 0,3 10 0 0 0,0-15 0 0 0,-1 0 0 0 0,-3 21 0 0 0,2-37 0 0 0,1 0 0 0 0,0 0 0 0 0,0 0 0 0 0,0-1 0 0 0,1 1 0 0 0,-1 0 0 0 0,2 5 0 0 0,1 5 0 0 0,-3 8 0 0 0,0-18 0 0 0,-1-1 0 0 0,1 1 0 0 0,0-1 0 0 0,0 1 0 0 0,1-1 0 0 0,0 4 0 0 0,2 11 0 0 0,0 0 0 0 0,-1 1 0 0 0,-1-1 0 0 0,-1 0 0 0 0,0 0 0 0 0,-5 27 0 0 0,2 28 0 0 0,-2 27 64 0 0,4-94-64 0 0,1 1 0 0 0,0-1 0 0 0,0 0 0 0 0,2 10 0 0 0,-1-9 0 0 0,0-1 0 0 0,-1 0 0 0 0,1 0 0 0 0,-2 8 0 0 0,0-3 0 0 0,0 0 0 0 0,1 1 0 0 0,2 19 0 0 0,-2-26 0 0 0,0 0 0 0 0,0 0 0 0 0,0 0 0 0 0,-2 6 0 0 0,2-6 0 0 0,-1 0 0 0 0,0 1 0 0 0,1-1 0 0 0,1 6 0 0 0,0 13 0 0 0,-1 0 0 0 0,-3 36 0 0 0,0 32 0 0 0,3-57 0 0 0,-2 0 0 0 0,-6 37 0 0 0,-4 36 0 0 0,11-85 0 0 0,1-14 0 0 0,0 0 0 0 0,0 0 0 0 0,4 13 0 0 0,0 16 0 0 0,-4 3 0 0 0,2 0 0 0 0,10 57 0 0 0,-8-67 0 0 0,-2-1 0 0 0,-2 61 0 0 0,-1-32 0 0 0,-4 73 0 0 0,1-53 0 0 0,1-53 22 0 0,2-22-18 0 0,1 0 1 0 0,-1 0 0 0 0,1 0 0 0 0,0 0-1 0 0,0 0 1 0 0,0 0 0 0 0,0 0 0 0 0,1 4-1 0 0,2 0-4 0 0,-2-6 0 0 0,0 0 0 0 0,-1-1 0 0 0,1 1 0 0 0,-1 0 0 0 0,1 0 0 0 0,-1 0 0 0 0,0-1 0 0 0,0 1 0 0 0,0 0 0 0 0,0 3 0 0 0,-1 2 0 0 0,1-3 0 0 0,-1 1 0 0 0,1-1 0 0 0,0 0 0 0 0,0 1 0 0 0,0-1 0 0 0,1 1 0 0 0,1 7 0 0 0,-1-3 0 0 0,0 0 0 0 0,0 0 0 0 0,-1 0 0 0 0,-2 15 0 0 0,1 5 0 0 0,1-11 0 0 0,0-1 0 0 0,0 1 0 0 0,-1-1 0 0 0,-1 0 0 0 0,-4 21 0 0 0,4-29 0 0 0,0 1 0 0 0,1-1 0 0 0,0 16 0 0 0,1-14 0 0 0,-1-1 0 0 0,-2 16 0 0 0,0-9 0 0 0,1 0 0 0 0,1 0 0 0 0,1 0 0 0 0,1 19 0 0 0,0 5 0 0 0,0-6 0 0 0,0-17 0 0 0,-2 28 0 0 0,-4 49 12 0 0,3-81 11 0 0,1 0-1 0 0,2 19 1 0 0,-1-21-9 0 0,0 1 0 0 0,0-1 0 0 0,-3 16 0 0 0,1-16-14 0 0,1 0 0 0 0,0 1 0 0 0,1-1 0 0 0,1 1 0 0 0,2 12 0 0 0,0-10 0 0 0,-2-13 0 0 0,-1 1 0 0 0,1 0 0 0 0,-1-1 0 0 0,1 1 0 0 0,-1 0 0 0 0,0-1 0 0 0,0 1 0 0 0,0 0 0 0 0,-1 3 0 0 0,0-3 0 0 0,1 0 0 0 0,0 1 0 0 0,0-1 0 0 0,0 0 0 0 0,1 0 0 0 0,-1 0 0 0 0,2 5 0 0 0,-1-5 0 0 0,0 1 0 0 0,-1-1 0 0 0,1 0 0 0 0,-1 1 0 0 0,0-1 0 0 0,0 6 0 0 0,-1-2 0 0 0,1 0 0 0 0,0 0 0 0 0,2 11 0 0 0,0 9 0 0 0,2 18 0 0 0,-4-43 0 0 0,0 0 0 0 0,0 0 0 0 0,0-1 0 0 0,0 1 0 0 0,0 0 0 0 0,0 0 0 0 0,-1-1 0 0 0,1 1 0 0 0,-1 0 0 0 0,1-1 0 0 0,-2 3 0 0 0,2-2 0 0 0,-1-1 0 0 0,0 1 0 0 0,1-1 0 0 0,0 1 0 0 0,-1 0 0 0 0,1-1 0 0 0,0 1 0 0 0,0 0 0 0 0,0 2 0 0 0,1 1 0 0 0,-1 1 0 0 0,0 0 0 0 0,0 0 0 0 0,0 0 0 0 0,-1 7 0 0 0,0-8 0 0 0,1-1 0 0 0,1 1 0 0 0,-1-1 0 0 0,0 1 0 0 0,1 0 0 0 0,1 5 0 0 0,3 19 0 0 0,-5-19 0 0 0,1 0 0 0 0,4 18 0 0 0,0-2 0 0 0,-3-14 0 0 0,-1-10 0 0 0,-1-1 0 0 0,1 1 0 0 0,-1-1 0 0 0,0 1 0 0 0,0 0 0 0 0,1-1 0 0 0,-1 1 0 0 0,0-1 0 0 0,-1 1 0 0 0,1-1 0 0 0,-1 4 0 0 0,1-3 0 0 0,0 0 0 0 0,0 0 0 0 0,0 1 0 0 0,0-1 0 0 0,0 0 0 0 0,1 0 0 0 0,-1 0 0 0 0,0 0 0 0 0,1 0 0 0 0,0 1 0 0 0,0 1 0 0 0,1-1 0 0 0,-1 0 0 0 0,0 1 0 0 0,-1-1 0 0 0,1 1 0 0 0,0 5 0 0 0,0 44 0 0 0,-2-52 0 0 0,1 1 0 0 0,0-1 0 0 0,0 1 0 0 0,0-1 0 0 0,0 1 0 0 0,0-1 0 0 0,1 1 0 0 0,-1-1 0 0 0,0 1 0 0 0,1-1 0 0 0,0 2 0 0 0,-1-2 0 0 0,1 0 0 0 0,-1 0 0 0 0,0 0 0 0 0,1 0 0 0 0,-1 0 0 0 0,0 0 0 0 0,0 0 0 0 0,0-1 0 0 0,0 1 0 0 0,0 0 0 0 0,0 0 0 0 0,0 0 0 0 0,0 0 0 0 0,0 0 0 0 0,0 0 0 0 0,0 0 0 0 0,-1 2 0 0 0,0-1 0 0 0,1 0 0 0 0,-1 0 0 0 0,1 0 0 0 0,0 0 0 0 0,0 0 0 0 0,0 0 0 0 0,0 0 0 0 0,0 0 0 0 0,1 0 0 0 0,-1 0 0 0 0,0 0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2207 1 1376 0 0,'0'0'1720'0'0,"7"16"4621"0"0,-6-12-5999 0 0,0-1 0 0 0,0 1 0 0 0,-1-1 0 0 0,0 1 0 0 0,0-1 0 0 0,0 5 0 0 0,0-5-154 0 0,0 0-1 0 0,0 0 1 0 0,0 0-1 0 0,1 1 1 0 0,-1-1-1 0 0,1 0 1 0 0,1 3 0 0 0,-1-3-56 0 0,-1 0 1 0 0,1 0 0 0 0,0 0 0 0 0,-1 0 0 0 0,1 0 0 0 0,-1 5-1 0 0,2 11 159 0 0,1-6 44 0 0,0 1 0 0 0,-2 0 0 0 0,1 26 1 0 0,-1-10-37 0 0,-1 62 265 0 0,1 10-387 0 0,11 70 560 0 0,-14 215 0 0 0,-1-329-602 0 0,1-6 2 0 0,-2 0-1 0 0,-22 100 0 0 0,11-92-139 0 0,7-26 41 0 0,-1 0 1 0 0,-16 38-1 0 0,-24 43 261 0 0,-25 56 48 0 0,50-122-248 0 0,-2 0 1 0 0,-42 58-1 0 0,24-44 23 0 0,-31 40 76 0 0,-109 131 253 0 0,75-106-291 0 0,12-37-38 0 0,38-39-57 0 0,-144 117 3 0 0,145-123-16 0 0,22-20 167 0 0,-1-1 1 0 0,-49 25 0 0 0,-86 29-69 0 0,-45 12-487 0 0,4-16 685 0 0,132-50-504 0 0,-79 16 81 0 0,84-28 37 0 0,68-12-65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281 1 1840 0 0,'0'0'6452'0'0,"3"8"-5466"0"0,-4 3-244 0 0,0-1-1 0 0,0 0 0 0 0,-1 1 1 0 0,0-1-1 0 0,-1 0 0 0 0,-5 14 1 0 0,-31 56 1100 0 0,-35 50 743 0 0,49-88-1889 0 0,17-31-461 0 0,1 1 0 0 0,-7 14 0 0 0,8-14-70 0 0,-1 0-1 0 0,-8 11 1 0 0,-42 57 236 0 0,53-76-379 0 0,3-4-13 0 0,0 1 1 0 0,0 0 0 0 0,0 0-1 0 0,0 0 1 0 0,1 0-1 0 0,-1 0 1 0 0,0 0-1 0 0,1 0 1 0 0,-1 0-1 0 0,1 0 1 0 0,-2 3 687 0 0,22 5-671 0 0,-19-9-26 0 0,0 1 1 0 0,0-1 0 0 0,0 0 0 0 0,0 1 0 0 0,0-1-1 0 0,0 0 1 0 0,0 0 0 0 0,0 0 0 0 0,1 0 0 0 0,-1 0-1 0 0,0 0 1 0 0,0 0 0 0 0,0 0 0 0 0,0 0 0 0 0,0 0-1 0 0,0-1 1 0 0,1 1 0 0 0,5-2-1 0 0,11 2 0 0 0,-5 0 0 0 0,-1 0 0 0 0,0 0 0 0 0,15 4 0 0 0,4 2 91 0 0,39 12 160 0 0,-42-8-187 0 0,0-2 0 0 0,0-1 0 0 0,39 5 0 0 0,-19-4 8 0 0,73 10-3 0 0,50 10 4 0 0,-130-16 348 0 0,-11-2-1967 0 0,-10-5-4022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202 0 1376 0 0,'0'0'4996'0'0,"-14"6"-4402"0"0,-40 7 2176 0 0,48-11-2771 0 0,0-1 0 0 0,0 1 0 0 0,1 0 0 0 0,-1 0 0 0 0,-7 5 0 0 0,-21 7-101 0 0,8-6 172 0 0,5-1-2831 0 0,11-4-232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2760 0 0,'2'0'4745'0'0,"41"-2"-474"0"0,44 2-2115 0 0,89 27-1749 0 0,-91-12-194 0 0,-23-2-43 0 0,0 3 1 0 0,77 30 0 0 0,-66-13-4 0 0,-13-5 19 0 0,238 104 954 0 0,-19 22 215 0 0,-204-109-1165 0 0,-17-9 44 0 0,72 60-1 0 0,44 53 305 0 0,-163-140-514 0 0,231 221 804 0 0,-233-219-828 0 0,0 0 0 0 0,-1 0 0 0 0,8 15 0 0 0,7 9 0 0 0,35 55-64 0 0,-49-75 64 0 0,-1 0 0 0 0,0 1-1 0 0,7 21 1 0 0,14 53 23 0 0,-17-49 19 0 0,-7-15-30 0 0,3 6 40 0 0,1-2 171 0 0,-2-1-567 0 0,3-11-2856 0 0,-5-10 1890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624 0 1376 0 0,'0'0'11962'0'0,"-1"10"-10638"0"0,-8 44-170 0 0,-1 10-401 0 0,6-43-605 0 0,-1 22 1 0 0,-3 14-26 0 0,7-53-116 0 0,-19 124 388 0 0,8-71 181 0 0,5-24-601 0 0,5-27 67 0 0,0 1 0 0 0,1 0 0 0 0,0-1 0 0 0,0 8-1 0 0,-3 22 370 0 0,4-35-150 0 0,0 8 43 0 0,0-3 290 0 0,-11-7-304 0 0,6-2-278 0 0,-23-27 286 0 0,-84-61 244 0 0,91 76-301 0 0,-2 0-1 0 0,-46-21 1 0 0,-31-17 240 0 0,3 2-1326 0 0,82 45-1077 0 0,1 0-1 0 0,-27-5 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1840 0 0,'0'0'7106'0'0,"0"7"-6146"0"0,0 6-770 0 0,0-13-106 0 0,-2 16 112 0 0,2-11-66 0 0,0-1 0 0 0,1 0 0 0 0,-1 0 0 0 0,1 0 0 0 0,0 1 0 0 0,0-1 0 0 0,3 7 0 0 0,-2-4-77 0 0,-1 0 1 0 0,0 0-1 0 0,-1 0 1 0 0,0 0-1 0 0,0 8 1 0 0,0-5-349 0 0,0-8-179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7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2304 0 0,'0'0'101'0'0,"2"2"1"0"0,-1-1 157 0 0,0 0 1 0 0,0 0-1 0 0,0 0 0 0 0,0 1 1 0 0,0-1-1 0 0,1 0 1 0 0,-1-1-1 0 0,1 1 1 0 0,-1 0-1 0 0,0 0 1 0 0,1-1-1 0 0,-1 1 1 0 0,1 0-1 0 0,0-1 0 0 0,-1 0 1 0 0,1 1-1 0 0,1-1 1 0 0,2 1 1876 0 0,-4 1-1713 0 0,11 15 250 0 0,-11-15-242 0 0,0 0-246 0 0,2 3-89 0 0,-1-2-31 0 0,3 4-41 0 0,-7 4 19 0 0,0 0 7 0 0,-4 7 181 0 0,5-16-109 0 0,-4 9 168 0 0,5-8-244 0 0,0 0 0 0 0,0 0 0 0 0,0-1 0 0 0,0 1 0 0 0,0 0 0 0 0,1 0 0 0 0,-1-1 0 0 0,1 1-1 0 0,0 0 1 0 0,0-1 0 0 0,0 1 0 0 0,0-1 0 0 0,0 1 0 0 0,0-1 0 0 0,1 1 0 0 0,-1-1 0 0 0,1 0 0 0 0,0 0-1 0 0,-1 0 1 0 0,5 4 0 0 0,-3 0 75 0 0,-2-2-102 0 0,9 7 5 0 0,-5-2 30 0 0,-3 28 226 0 0,-5-32-164 0 0,3-5-111 0 0,-1 1-1 0 0,1-1 0 0 0,0 0 0 0 0,0 0 0 0 0,0 0 1 0 0,0 0-1 0 0,0 0 0 0 0,0 0 0 0 0,-1 1 0 0 0,1-1 1 0 0,0 0-1 0 0,0 0 0 0 0,0 0 0 0 0,0 0 0 0 0,0 1 1 0 0,0-1-1 0 0,0 0 0 0 0,0 0 0 0 0,0 0 0 0 0,0 1 0 0 0,0-1 1 0 0,0 0-1 0 0,0 0 0 0 0,0 0 0 0 0,0 1 0 0 0,0-1 1 0 0,0 0-1 0 0,0 0 0 0 0,0 0 0 0 0,0 1 0 0 0,0-1 1 0 0,0 0-1 0 0,0 0 0 0 0,0 0 0 0 0,0 0 0 0 0,0 1 1 0 0,1 0 7 0 0,-1 0 0 0 0,1 0 0 0 0,-1 1 0 0 0,0-1 0 0 0,1 0 0 0 0,-1 0 0 0 0,0 0 0 0 0,0 1 0 0 0,0-1 0 0 0,0 0 0 0 0,0 0 0 0 0,0 1 0 0 0,0-1 0 0 0,-1 0 0 0 0,1 0 0 0 0,0 1 0 0 0,-1-1 0 0 0,1 0 0 0 0,-1 0 0 0 0,1 0 0 0 0,-1 0 1 0 0,-1 2-1 0 0,1-1-3 0 0,-1 8 65 0 0,2-8-2 0 0,0-1 1 0 0,6 37 96 0 0,-2-24-131 0 0,0-4-22 0 0,-4-8-17 0 0,0 1 3 0 0,1 1-1 0 0,0-1 1 0 0,0 0-1 0 0,0 1 1 0 0,0-1 0 0 0,0 0-1 0 0,3 4 1 0 0,-4-6-1 0 0,0-1 1 0 0,0 1 0 0 0,0-1 0 0 0,0 0 0 0 0,0 1 0 0 0,0-1 0 0 0,0 1 0 0 0,0-1 0 0 0,0 0-1 0 0,0 1 1 0 0,0-1 0 0 0,0 1 0 0 0,-1-1 0 0 0,1 0 0 0 0,0 1 0 0 0,0-1 0 0 0,0 1-1 0 0,0-1 1 0 0,-1 1 0 0 0,1-1 5 0 0,-1 1 1 0 0,1-1-1 0 0,0 0 0 0 0,0 1 0 0 0,0-1 0 0 0,-1 1 0 0 0,1-1 0 0 0,0 1 1 0 0,0-1-1 0 0,0 1 0 0 0,0-1 0 0 0,0 0 0 0 0,0 1 0 0 0,0-1 1 0 0,0 1-1 0 0,0-1 0 0 0,0 1 0 0 0,0-1 0 0 0,0 1 0 0 0,0 0 1 0 0,1 2 58 0 0,0 1 0 0 0,-1-1 0 0 0,1 1 0 0 0,-1 0 0 0 0,0-1 0 0 0,0 1 0 0 0,0-1 0 0 0,0 1 0 0 0,-1-1 0 0 0,1 1 0 0 0,-3 5 0 0 0,3-9-62 0 0,0 0 1 0 0,0 0 0 0 0,0 0 0 0 0,0 1 0 0 0,0-1 0 0 0,0 0 0 0 0,0 0 0 0 0,0 0 0 0 0,0 0-1 0 0,0 0 1 0 0,0 1 0 0 0,0-1 0 0 0,0 0 0 0 0,0 0 0 0 0,0 0 0 0 0,-1 0 0 0 0,1 0 0 0 0,0 0-1 0 0,0 0 1 0 0,0 1 0 0 0,0-1 0 0 0,0 0 0 0 0,0 0 0 0 0,0 0 0 0 0,-1 0 0 0 0,1 0-1 0 0,0 0 1 0 0,0 0 0 0 0,0 0 0 0 0,0 0 0 0 0,0 0 0 0 0,-1 0 0 0 0,1 0 0 0 0,0 0 0 0 0,0 0-1 0 0,-4 3 8 0 0,3 12 86 0 0,1 17 3 0 0,0-22-58 0 0,0-8-33 0 0,-1 0 1 0 0,1 0 0 0 0,0 0-1 0 0,0 0 1 0 0,1 0-1 0 0,-1-1 1 0 0,0 1 0 0 0,1 0-1 0 0,-1 0 1 0 0,1 0 0 0 0,0 0-1 0 0,-1 0 1 0 0,2 2-1 0 0,1 6 29 0 0,-3-9-20 0 0,1 1 1 0 0,-1-1-1 0 0,0 1 1 0 0,0-1-1 0 0,1 1 1 0 0,-1-1 0 0 0,1 1-1 0 0,-1-1 1 0 0,2 2-1 0 0,-2-3-11 0 0,1 1-1 0 0,-1 0 1 0 0,0-1-1 0 0,1 1 1 0 0,-1 0-1 0 0,0-1 1 0 0,0 1-1 0 0,0 0 1 0 0,1 0-1 0 0,-1-1 1 0 0,0 1-1 0 0,0 0 1 0 0,0 0-1 0 0,0-1 1 0 0,0 1-1 0 0,0 0 1 0 0,0-1-1 0 0,-1 1 1 0 0,1 0-1 0 0,0 0 1 0 0,0-1-1 0 0,-1 2 1 0 0,1-1 0 0 0,0-1 1 0 0,0 1 0 0 0,0 0 0 0 0,0-1 0 0 0,-1 1-1 0 0,1 0 1 0 0,1-1 0 0 0,-1 1 0 0 0,0 0 0 0 0,0-1 0 0 0,0 1-1 0 0,0 0 1 0 0,0-1 0 0 0,1 1 0 0 0,-1 0 0 0 0,0 0-1 0 0,1 2 12 0 0,2 4-3 0 0,-3-5-10 0 0,1 0 0 0 0,0 0 0 0 0,-1 0 0 0 0,1 0 0 0 0,-1 0 0 0 0,0 0 0 0 0,1 0 0 0 0,-1 0 0 0 0,0 0 0 0 0,-1 3 0 0 0,-3 16 57 0 0,4-11-64 0 0,2-5 3 0 0,-2-3 6 0 0,1 0-1 0 0,-1 0 0 0 0,1 0 0 0 0,-1 0 1 0 0,0 1-1 0 0,1-1 0 0 0,-1 0 1 0 0,-1 4-1 0 0,6 25 172 0 0,0-17 49 0 0,-5-13-215 0 0,1 0 0 0 0,-1 0-1 0 0,1 0 1 0 0,-1 1 0 0 0,1-1 0 0 0,-1 0-1 0 0,0 0 1 0 0,1 1 0 0 0,-1 1-1 0 0,0 0 9 0 0,0 0-1 0 0,0 0 0 0 0,1-1 1 0 0,-1 1-1 0 0,1 0 0 0 0,-1 0 1 0 0,1-1-1 0 0,2 6 0 0 0,-1-3 11 0 0,1 3 15 0 0,-5-6-44 0 0,4 23 121 0 0,-2-5-114 0 0,0-17-8 0 0,4 14 71 0 0,0-6-29 0 0,-3-10-39 0 0,-1 0 1 0 0,1-1-1 0 0,-1 1 1 0 0,1 0 0 0 0,-1 0-1 0 0,1 0 1 0 0,-1 0-1 0 0,0 0 1 0 0,0 0-1 0 0,1 1 1 0 0,-1-1 0 0 0,0 0-1 0 0,0 0 1 0 0,0 0-1 0 0,0 0 1 0 0,0 0 0 0 0,-1 1-1 0 0,1 0 7 0 0,0 0 1 0 0,-1-1-1 0 0,1 1 0 0 0,0 0 0 0 0,0-1 1 0 0,0 1-1 0 0,0-1 0 0 0,1 1 0 0 0,-1 0 1 0 0,0-1-1 0 0,1 1 0 0 0,-1-1 0 0 0,1 1 1 0 0,-1-1-1 0 0,2 2 0 0 0,-2-2-9 0 0,1 3 46 0 0,1 0 0 0 0,-1 1 0 0 0,-1-1 0 0 0,1 0 0 0 0,0 5 0 0 0,-6 7 47 0 0,5-15-94 0 0,0 0-1 0 0,0 1 1 0 0,0-1 0 0 0,0 0-1 0 0,0 0 1 0 0,0 0-1 0 0,0 0 1 0 0,1 0-1 0 0,-1 1 1 0 0,0-1-1 0 0,1 0 1 0 0,-1 0-1 0 0,1 2 1 0 0,0-2 3 0 0,-1-1-3 0 0,0 1 1 0 0,0-1-1 0 0,0 0 0 0 0,0 1 1 0 0,0-1-1 0 0,0 1 0 0 0,0-1 0 0 0,0 1 1 0 0,0-1-1 0 0,0 0 0 0 0,0 1 1 0 0,0-1-1 0 0,0 1 0 0 0,-1-1 0 0 0,1 0 1 0 0,0 1-1 0 0,0-1 0 0 0,0 1 1 0 0,-1-1-1 0 0,1 0 0 0 0,-1 1 0 0 0,0 0 1 0 0,1 29-3 0 0,0 14 54 0 0,2-32-6 0 0,-1-9-45 0 0,0 0 0 0 0,0-1 0 0 0,-1 1 0 0 0,1 0 0 0 0,-1 0 0 0 0,1 0 0 0 0,-1 0 0 0 0,-1 4-1 0 0,5 18-2 0 0,-3-15 0 0 0,1 2 0 0 0,-3-1 0 0 0,3-1 0 0 0,-1 1 11 0 0,-1-1 32 0 0,1 3-33 0 0,2-11-9 0 0,1 1-2 0 0,1 10 1 0 0,3 8 0 0 0,-6-11 0 0 0,2 1 0 0 0,-3-2 0 0 0,-1 1 11 0 0,1-4 45 0 0,7 8-59 0 0,-3-4 3 0 0,1-4 0 0 0,4-3 11 0 0,-7-1 32 0 0,1 5-33 0 0,5-2-10 0 0,0 1 0 0 0,1-3 0 0 0,-1 3 0 0 0,0-2 11 0 0,-5-3 32 0 0,6-1-33 0 0,0 1-10 0 0,-1 4 0 0 0,-4-2 0 0 0,9 8 0 0 0,-5-6 0 0 0,14 8 0 0 0,-18-9 0 0 0,2 2 11 0 0,-3-4 32 0 0,3-2-22 0 0,-3 0 22 0 0,7 1-33 0 0,1 6-10 0 0,-3 4 70 0 0,-9-10-57 0 0,2 1 0 0 0,-1-1-1 0 0,0 1 1 0 0,0-1-1 0 0,0 1 1 0 0,1-1 0 0 0,-1 0-1 0 0,0 0 1 0 0,3 2-1 0 0,5 3-16 0 0,-6-5 540 0 0,-1-1-409 0 0,7 0-120 0 0,-7 0-97 0 0,10 3-82 0 0,-6-1 112 0 0,-6 0 37 0 0,3-1 28 0 0,25 0 4 0 0,-22-1 34 0 0,3 0-22 0 0,-7 0 198 0 0,10-4-333 0 0,-7 0 210 0 0,9 3-72 0 0,-7 1-12 0 0,18 0-96 0 0,-22 0 16 0 0,-2 0 15 0 0,34 0 42 0 0,-11 0 11 0 0,-11 2 0 0 0,-2 5 0 0 0,-1 1 0 0 0,1-4 0 0 0,2 4 0 0 0,2-5 0 0 0,-13-3 0 0 0,1 2 0 0 0,18-4 0 0 0,12-1 0 0 0,-16-1 0 0 0,-14 2 0 0 0,18-3 0 0 0,-18 5 0 0 0,-2 0 0 0 0,0 0 0 0 0,0 0 0 0 0,0 0 0 0 0,0 0 0 0 0,0 0 0 0 0,0-1 0 0 0,0 1 0 0 0,-1 0 0 0 0,1 0 0 0 0,0-1 0 0 0,0 1 0 0 0,0-1 0 0 0,0 1 0 0 0,0-1 0 0 0,1 0 0 0 0,-2 0 0 0 0,1 1 0 0 0,-1-1 0 0 0,1 1 0 0 0,-1-1 0 0 0,1 1 0 0 0,-1 0 0 0 0,1-1 0 0 0,-1 1 0 0 0,1 0 0 0 0,0 0 0 0 0,-1-1 0 0 0,1 1 0 0 0,-1 0 0 0 0,1 0 0 0 0,0 0 0 0 0,-1 0 0 0 0,1 0 0 0 0,0 0 0 0 0,-1 0 0 0 0,2 0 0 0 0,-1 0 0 0 0,-1 0 0 0 0,1 0 0 0 0,0 0 0 0 0,0 0 0 0 0,-1 0 0 0 0,1 0 0 0 0,0 0 0 0 0,-1 0 0 0 0,1 0 0 0 0,0 0 0 0 0,-1 0 0 0 0,1-1 0 0 0,0 1 0 0 0,-1 0 0 0 0,1-1 0 0 0,0 1 0 0 0,-1 0 0 0 0,1-1 0 0 0,-1 1 0 0 0,1-1 0 0 0,9-2 0 0 0,-1 2 0 0 0,0-2 0 0 0,1 3 0 0 0,-1 4 0 0 0,0 4 0 0 0,-3 0 0 0 0,2-3 0 0 0,-2 3 0 0 0,2-1 0 0 0,-1-2 0 0 0,18 11 0 0 0,-22-14-9 0 0,0 0 0 0 0,0 0-1 0 0,0-1 1 0 0,1 1 0 0 0,-1-1-1 0 0,0 0 1 0 0,1 0 0 0 0,-1 0-1 0 0,1 0 1 0 0,6 0 0 0 0,-5 0-17 0 0,9-1-38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9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2304 0 0,'0'0'10820'0'0,"2"2"-10712"0"0,-2-1-82 0 0,2 2-2 0 0,12 0 134 0 0,7-3-68 0 0,-18 0-15 0 0,-1 0 18 0 0,31 3 689 0 0,-30-3-668 0 0,8 0 148 0 0,14 0 530 0 0,-23 0-783 0 0,1 0 0 0 0,-1 0 0 0 0,1 0 1 0 0,-1 0-1 0 0,0 0 0 0 0,1 1 0 0 0,-1-1 1 0 0,4 2-1 0 0,-4-1-26 0 0,1-1 0 0 0,-1 1 0 0 0,0-1 0 0 0,0 1 0 0 0,1-1 0 0 0,-1 0 0 0 0,0 0 0 0 0,4-1 0 0 0,28 6 81 0 0,-27-2-6 0 0,19 16 218 0 0,-24-17-242 0 0,0-1-4 0 0,-1 2-34 0 0,16 17 136 0 0,-15-19-104 0 0,0 1 1 0 0,1-1-1 0 0,-1 0 1 0 0,0 1 0 0 0,1-1-1 0 0,4 1 1 0 0,-4 0-8 0 0,-3-2-18 0 0,0 0-1 0 0,1 1 1 0 0,-1-1 0 0 0,1 0 0 0 0,-1 0-1 0 0,0 1 1 0 0,1-1 0 0 0,-1 0 0 0 0,1 0-1 0 0,-1 0 1 0 0,1 0 0 0 0,-1 0 0 0 0,1 0-1 0 0,-1 0 1 0 0,1 0 0 0 0,-1 0-1 0 0,1 0 1 0 0,-1 0 0 0 0,1 0 0 0 0,-1 0-1 0 0,1 0 1 0 0,7-1 169 0 0,3 1-82 0 0,72 0 294 0 0,-75-1-279 0 0,-5-2-85 0 0,21-2 143 0 0,-10 1-109 0 0,7-5-42 0 0,-9 5 139 0 0,0-2 0 0 0,14-7 0 0 0,-23 11-151 0 0,2-1 1 0 0,15 3-297 0 0,-15 0 284 0 0,-2 0 11 0 0,0 0 1 0 0,-1 0 0 0 0,1 0-1 0 0,-1 0 1 0 0,1 1-1 0 0,-1-1 1 0 0,1 1 0 0 0,3 1-1 0 0,30 11 65 0 0,-7-1-64 0 0,-15-5 2 0 0,-8-4 17 0 0,1-1-1 0 0,-1 1 0 0 0,0-1 1 0 0,12 3-1 0 0,0-2 82 0 0,19 2-822 0 0,-23-5-275 0 0,0 0-53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5:30.226"/>
    </inkml:context>
    <inkml:brush xml:id="br0">
      <inkml:brushProperty name="width" value="0.1" units="cm"/>
      <inkml:brushProperty name="height" value="0.1" units="cm"/>
      <inkml:brushProperty name="color" value="#AB0D1C"/>
    </inkml:brush>
  </inkml:definitions>
  <inkml:trace contextRef="#ctx0" brushRef="#br0">318 0 920 0 0,'-14'5'12714'0'0,"14"-5"-12689"0"0,0 1 0 0 0,0-1 0 0 0,0 0 0 0 0,1 0 0 0 0,-1 0 0 0 0,0 0 0 0 0,0 1 0 0 0,0-1 0 0 0,0 0 0 0 0,0 0 0 0 0,0 0 0 0 0,0 0 0 0 0,0 1 0 0 0,0-1 0 0 0,0 0 0 0 0,0 0 0 0 0,0 0 0 0 0,0 1 0 0 0,0-1 0 0 0,0 0 0 0 0,0 0 0 0 0,0 0 0 0 0,-1 0 0 0 0,1 1 0 0 0,0-1 0 0 0,0 0 0 0 0,0 0 0 0 0,0 0 0 0 0,0 0 0 0 0,0 0 0 0 0,0 1 0 0 0,0-1 0 0 0,-1 0 0 0 0,1 0 0 0 0,0 0 0 0 0,0 0 0 0 0,0 0 0 0 0,0 0 0 0 0,-1 1 0 0 0,-6 7 587 0 0,7-8-690 0 0,-14 21 830 0 0,13-19-705 0 0,-1-1 0 0 0,1 1 0 0 0,0 0 0 0 0,-1 0 1 0 0,1 0-1 0 0,0 0 0 0 0,0 1 0 0 0,0 2 0 0 0,0-4-40 0 0,1 0 0 0 0,-1 0 0 0 0,1 1 0 0 0,-1-1-1 0 0,1 0 1 0 0,-1 0 0 0 0,1 0 0 0 0,-1 0 0 0 0,0 0-1 0 0,0 0 1 0 0,0 0 0 0 0,0 0 0 0 0,-1 2-1 0 0,2-3-2 0 0,0 0-1 0 0,0 0 0 0 0,-1 0 0 0 0,1 0 0 0 0,0 0 0 0 0,0 0 0 0 0,0 0 0 0 0,0 0 0 0 0,0 0 0 0 0,0 1 0 0 0,0-1 0 0 0,-1 0 1 0 0,1 0-1 0 0,0 0 0 0 0,0 0 0 0 0,0 0 0 0 0,0 0 0 0 0,0 1 0 0 0,0-1 0 0 0,0 0 0 0 0,0 0 0 0 0,0 0 0 0 0,0 0 0 0 0,0 0 0 0 0,0 1 1 0 0,0-1-1 0 0,0 0 0 0 0,0 0 0 0 0,0 0 0 0 0,0 0 0 0 0,0 1 0 0 0,0-1 0 0 0,0 0 0 0 0,0 0 0 0 0,0 0 0 0 0,0 0 0 0 0,0 6 81 0 0,-9 10 22 0 0,-14 21 150 0 0,21-35-217 0 0,1 1-1 0 0,-1 0 1 0 0,1 0-1 0 0,-1 1 1 0 0,1-1-1 0 0,-1 6 1 0 0,1-6 0 0 0,0 0 1 0 0,0 0-1 0 0,0 0 1 0 0,0-1-1 0 0,0 1 1 0 0,0 0-1 0 0,-1 0 1 0 0,0-1-1 0 0,-2 4 0 0 0,3-5-29 0 0,0 0 11 0 0,0 0 0 0 0,0 0 0 0 0,0 0 0 0 0,0 0 0 0 0,0 0 0 0 0,0 1 0 0 0,0-1 0 0 0,1 0 0 0 0,-1 0 0 0 0,0 1-1 0 0,1-1 1 0 0,-1 1 0 0 0,0 2 0 0 0,-13 37 207 0 0,13-39-227 0 0,1 0 1 0 0,-1 0-1 0 0,1 0 1 0 0,-1 0-1 0 0,1 0 0 0 0,0 0 1 0 0,0 0-1 0 0,0 0 0 0 0,0 2 1 0 0,0 3-3 0 0,-1 4 1 0 0,1-9 0 0 0,0-1 0 0 0,0 1 0 0 0,0-1 0 0 0,-1 1 0 0 0,1-1 0 0 0,0 0 0 0 0,-1 1 0 0 0,1-1 0 0 0,-1 1 0 0 0,0 1 0 0 0,-1 1 31 0 0,0 0 0 0 0,1 1-1 0 0,-1-1 1 0 0,0 6-1 0 0,1-6-11 0 0,0 0-1 0 0,0 0 0 0 0,0 0 0 0 0,-4 6 0 0 0,-1 7 42 0 0,2-10-44 0 0,0 0 0 0 0,1 1 0 0 0,-4 8 0 0 0,1 4-12 0 0,4-13 10 0 0,0 0 1 0 0,-1 0-1 0 0,0 0 0 0 0,-4 8 0 0 0,3-3 30 0 0,3-8-43 0 0,0 0 1 0 0,0-1-1 0 0,0 1 0 0 0,0-1 1 0 0,-1 1-1 0 0,-1 3 0 0 0,-3 9-4 0 0,5-13 13 0 0,1 0-1 0 0,-1 0 1 0 0,-1 1-1 0 0,1-1 0 0 0,-3 4 1 0 0,4-7-10 0 0,0 0 1 0 0,-1 1-1 0 0,1-1 1 0 0,0 0-1 0 0,0 0 1 0 0,0 0-1 0 0,-1 1 1 0 0,1-1-1 0 0,0 0 0 0 0,0 1 1 0 0,0-1-1 0 0,-1 0 1 0 0,1 0-1 0 0,0 1 1 0 0,0-1-1 0 0,0 0 1 0 0,0 1-1 0 0,0-1 1 0 0,0 0-1 0 0,0 1 1 0 0,0-1-1 0 0,0 0 1 0 0,0 1-1 0 0,0-1 1 0 0,0 0-1 0 0,0 1 1 0 0,0-1-1 0 0,0 0 1 0 0,0 1-1 0 0,0-1 0 0 0,0 0 1 0 0,0 1-1 0 0,1-1 1 0 0,-1 0-1 0 0,0 0 1 0 0,0 1-1 0 0,0-1 1 0 0,0 0-1 0 0,1 0 1 0 0,-1 1-1 0 0,0-1 1 0 0,0 0-1 0 0,1 0 1 0 0,-1 1-1 0 0,0 0 3 0 0,0-1 0 0 0,0 1 0 0 0,0 0-1 0 0,0 0 1 0 0,0-1 0 0 0,0 1 0 0 0,0 0 0 0 0,0 0-1 0 0,0-1 1 0 0,-1 1 0 0 0,1 0 0 0 0,0 0 0 0 0,-1-1-1 0 0,1 1 1 0 0,0 0 0 0 0,-1-1 0 0 0,0 2 0 0 0,1-2-1 0 0,-10 26 62 0 0,-8 14-64 0 0,13-30 0 0 0,-1 3 34 0 0,7-11-38 0 0,0 0 41 0 0,-6 12 120 0 0,0-5-221 0 0,-3 3 414 0 0,6-8-1188 0 0,-5 10-3076 0 0,5-11 3046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5:31.412"/>
    </inkml:context>
    <inkml:brush xml:id="br0">
      <inkml:brushProperty name="width" value="0.1" units="cm"/>
      <inkml:brushProperty name="height" value="0.1" units="cm"/>
      <inkml:brushProperty name="color" value="#AB0D1C"/>
    </inkml:brush>
  </inkml:definitions>
  <inkml:trace contextRef="#ctx0" brushRef="#br0">15 193 6304 0 0,'-14'17'10040'0'0,"15"-19"-9968"0"0,2-1-2 0 0,0 0 1 0 0,0 1-1 0 0,0-1 1 0 0,1 1 0 0 0,5-4-1 0 0,-4 3 3 0 0,0-1-1 0 0,0 1 1 0 0,0-1-1 0 0,-1 0 1 0 0,7-7-1 0 0,1-1 127 0 0,1 2 52 0 0,25-15 0 0 0,6-4-125 0 0,-28 19-72 0 0,-13 8-12 0 0,0 1 0 0 0,0-1 0 0 0,0 0 0 0 0,0 0 0 0 0,5-5 0 0 0,7-3 86 0 0,-13 10-64 0 0,-1-2-54 0 0,1 1 0 0 0,-1-1 0 0 0,0 1-1 0 0,1 0 1 0 0,-1 0 0 0 0,0 0-1 0 0,1 0 1 0 0,0 0 0 0 0,-1 0-1 0 0,1 0 1 0 0,0 1 0 0 0,3-2-1 0 0,-2 0 5 0 0,1 0-5 0 0,0 0 0 0 0,0 1 0 0 0,-1-1 0 0 0,1 1-1 0 0,0 0 1 0 0,7-1 0 0 0,1 0 43 0 0,0-2-42 0 0,4 0-12 0 0,-14 4 6 0 0,-1 0 1 0 0,0 1-1 0 0,1-1 0 0 0,-1 0 0 0 0,1 0 1 0 0,-1 0-1 0 0,1 0 0 0 0,-1 0 1 0 0,1 0-1 0 0,-1-1 0 0 0,0 1 0 0 0,2-1 1 0 0,8-2 5 0 0,-3-1 2 0 0,-7 3 176 0 0,0 3-134 0 0,8 15-43 0 0,-9-12-12 0 0,-1 1 1 0 0,3 0 15 0 0,-2 0 0 0 0,1 0 0 0 0,-1 1 0 0 0,1-1 0 0 0,-2 0 0 0 0,0 10 0 0 0,-1 14 78 0 0,1-16-56 0 0,1 14 67 0 0,2 0 53 0 0,-2-21-122 0 0,0 0 1 0 0,0 0-1 0 0,3 9 1 0 0,2 27 222 0 0,1 18-83 0 0,-3-23-88 0 0,2 11 67 0 0,-5-44-142 0 0,0-4-5 0 0,-1 0-1 0 0,1 0 1 0 0,0 0-1 0 0,0 1 1 0 0,0-1-1 0 0,0 0 0 0 0,0 0 1 0 0,1 0-1 0 0,-1 0 1 0 0,0 1-1 0 0,0-1 1 0 0,2 2-1 0 0,-1 0 6 0 0,0-2-8 0 0,-1 0 0 0 0,1 0 0 0 0,-1 0 0 0 0,0 0 0 0 0,1 0-1 0 0,-1 0 1 0 0,0 0 0 0 0,0 0 0 0 0,0 0 0 0 0,0 0-1 0 0,1 0 1 0 0,-2 0 0 0 0,1 0 0 0 0,0 3 0 0 0,-4 11-739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6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6880 0 0,'0'0'7160'0'0,"0"2"-6688"0"0,5 7-136 0 0,-1-1 1 0 0,0 1 0 0 0,0 1-1 0 0,-1-1 1 0 0,-1 0 0 0 0,1 1-1 0 0,0 12 1 0 0,6 18 291 0 0,-7-32-457 0 0,0 1 0 0 0,2 14 0 0 0,7 55 690 0 0,27 104 0 0 0,-31-152-810 0 0,26 78-1152 0 0,-28-83-182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7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 3224 0 0,'7'-1'4784'0'0,"7"-4"-3047"0"0,-12 4-1514 0 0,0 0-1 0 0,0 0 1 0 0,0 0-1 0 0,1 1 1 0 0,-1-1-1 0 0,0 1 1 0 0,3-1-1 0 0,-1 1 120 0 0,-1-1 0 0 0,1 1 1 0 0,-1-1-1 0 0,0 0 0 0 0,6-2 0 0 0,2 0 58 0 0,-7 2-205 0 0,-1 0 0 0 0,1 0 0 0 0,-1 0-1 0 0,1-1 1 0 0,-1 0 0 0 0,0 0 0 0 0,4-2-1 0 0,-3 1-22 0 0,-1 1 0 0 0,1 0-1 0 0,0 0 1 0 0,0 0 0 0 0,6-1-1 0 0,124-27 1812 0 0,147-14 1 0 0,-58 30-1680 0 0,-122 10-274 0 0,209-5 229 0 0,-140 18-577 0 0,-46-1-1516 0 0,-78-8 987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8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7888 0 0,'0'0'992'0'0,"10"5"1953"0"0,-7 1-2120 0 0,0-2-440 0 0,-1-1 0 0 0,0 1-1 0 0,0 0 1 0 0,0 0 0 0 0,0 0 0 0 0,1 8 0 0 0,2 9 1128 0 0,14 35 0 0 0,3 8-52 0 0,7 26-3113 0 0,-26-80 760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8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9 16671 0 0,'0'0'1675'0'0,"-1"-1"-1534"0"0,-2-6 2486 0 0,25 16-2494 0 0,25 20-3637 0 0,-28-17 2161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8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 5064 0 0,'0'0'232'0'0,"0"2"-14"0"0,2 10 925 0 0,0 0 0 0 0,0 1-1 0 0,1-1 1 0 0,1 0 0 0 0,0-1-1 0 0,1 1 1 0 0,6 12 0 0 0,13 35 614 0 0,3 10-163 0 0,-26-67-1266 0 0,0 0-134 0 0,-1 1-144 0 0,0-2-29 0 0,0 0 1 0 0,1 0 0 0 0,-1 0-1 0 0,0 0 1 0 0,1 0 0 0 0,-1-1-1 0 0,1 1 1 0 0,-1 0 0 0 0,1 0-1 0 0,-1 0 1 0 0,1 0 0 0 0,-1-1-1 0 0,1 1 1 0 0,1 1-1 0 0,-1-1 95 0 0,-21-62-1103 0 0,12 42 629 0 0,-7-33 1 0 0,9 21 227 0 0,-14-57-306 0 0,18 71 350 0 0,2-1 772 0 0,10 27-107 0 0,5 3-199 0 0,-11-8-279 0 0,0-1-1 0 0,0 1 0 0 0,0-1 1 0 0,0 0-1 0 0,1 0 1 0 0,-1-1-1 0 0,1 0 1 0 0,7 3-1 0 0,0-2 85 0 0,0 0-1 0 0,0-1 0 0 0,0 0 1 0 0,1-1-1 0 0,-1 0 1 0 0,0-1-1 0 0,19-2 0 0 0,-22 0-127 0 0,1 1-1 0 0,-1-2 0 0 0,0 1 0 0 0,0-1 0 0 0,0 0 0 0 0,0-1 1 0 0,-1 0-1 0 0,1-1 0 0 0,-1 0 0 0 0,11-7 0 0 0,83-65 84 0 0,-101 76-141 0 0,-1 1 1 0 0,0 0-1 0 0,0 0 0 0 0,1 0 0 0 0,-1-1 0 0 0,0 1 0 0 0,0 0 0 0 0,1 0 0 0 0,-1 0 0 0 0,0 0 0 0 0,1 0 0 0 0,-1 0 1 0 0,0 0-1 0 0,1-1 0 0 0,-1 1 0 0 0,0 0 0 0 0,1 0 0 0 0,-1 0 0 0 0,0 0 0 0 0,1 0 0 0 0,-1 0 0 0 0,0 1 1 0 0,1-1-1 0 0,-1 0 0 0 0,2 1-16 0 0,-1 1-1 0 0,0-1 1 0 0,0 0 0 0 0,0 1 0 0 0,1-1 0 0 0,-2 1 0 0 0,1 0 0 0 0,0-1 0 0 0,0 1 0 0 0,0 0 0 0 0,-1 0-1 0 0,1-1 1 0 0,0 3 0 0 0,5 29 215 0 0,-5-27-59 0 0,0 1-44 0 0,1 0 1 0 0,1 0-1 0 0,-1 0 1 0 0,1 0-1 0 0,0-1 1 0 0,8 13-1 0 0,-4-8-6 0 0,1 0 1 0 0,18 18-1 0 0,0-5-26 0 0,1-3-1 0 0,1 0 1 0 0,49 28 0 0 0,-30-21-166 0 0,27 14-279 0 0,-23-18-5740 0 0,-18-11-796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0.01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 0 0,'0'48'0'0,"0"1277"0"0,0-1258 0 0,0-46 0 0,0 4 0 0,0 17 0 0,0-6 0 0,0 98 0 0,0-122 0 0,0 0 0 0,0-3 0 0,0 40 0 0,0-21 0 0,0-18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49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32 260 8032 0 0,'2'0'4989'0'0,"3"-1"-4722"0"0,0 0 0 0 0,0 0 1 0 0,0 0-1 0 0,0 0 0 0 0,0-1 0 0 0,0 0 1 0 0,0 0-1 0 0,-1 0 0 0 0,9-5 0 0 0,38-30 654 0 0,-49 35-881 0 0,18-14 51 0 0,-1 0 0 0 0,26-30 0 0 0,-40 41-76 0 0,-1 0-1 0 0,0 0 1 0 0,0-1-1 0 0,-1 0 1 0 0,0 0-1 0 0,0 0 0 0 0,4-10 1 0 0,-6 14 2 0 0,-1 0 0 0 0,0 1 0 0 0,1-1 0 0 0,-1 0 0 0 0,0 0 0 0 0,0 0 0 0 0,0 1 0 0 0,0-1 0 0 0,0 0 0 0 0,0 0 0 0 0,0 0 0 0 0,-1 1 0 0 0,1-1 0 0 0,-1 0 0 0 0,1 0 0 0 0,-1 1 0 0 0,0-1 0 0 0,1 0 0 0 0,-1 1 0 0 0,0-1 0 0 0,0 1 0 0 0,0-1 0 0 0,0 1 0 0 0,-1-1 0 0 0,1 1 0 0 0,0 0 0 0 0,-1 0 0 0 0,1-1-1 0 0,-1 1 1 0 0,1 0 0 0 0,-1 0 0 0 0,-1 0 0 0 0,-2-2 73 0 0,1 1-1 0 0,-1 0 1 0 0,0 0-1 0 0,1 0 0 0 0,-1 1 1 0 0,0 0-1 0 0,0 0 1 0 0,-8-1-1 0 0,4 2-44 0 0,-1 1 0 0 0,1 0 1 0 0,-16 3-1 0 0,23-3-44 0 0,-51 12 9 0 0,48-12-10 0 0,1 1 0 0 0,0 0 0 0 0,-1 0 0 0 0,1 0 0 0 0,0 0 0 0 0,0 1 0 0 0,0-1 0 0 0,1 1 0 0 0,-7 6-1 0 0,6-5 36 0 0,1 0 0 0 0,-1 1 0 0 0,1 0-1 0 0,0-1 1 0 0,0 1 0 0 0,0 0-1 0 0,1 0 1 0 0,-3 8 0 0 0,5-10 29 0 0,-1 1 0 0 0,0-1 0 0 0,1 1 0 0 0,0-1 0 0 0,0 1 0 0 0,0-1 0 0 0,0 1 0 0 0,1-1 0 0 0,0 1 0 0 0,-1-1 0 0 0,1 1 1 0 0,0-1-1 0 0,0 0 0 0 0,1 1 0 0 0,1 3 0 0 0,4 6 130 0 0,1-1 1 0 0,0 1 0 0 0,0-1 0 0 0,1-1 0 0 0,1 0-1 0 0,0 0 1 0 0,22 18 0 0 0,-13-15-22 0 0,0 0 0 0 0,1-2 0 0 0,1 0 0 0 0,27 10 1 0 0,6 0-185 0 0,0-3 1 0 0,90 19 0 0 0,-84-27-1557 0 0,5-7-5868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7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151 424 3224 0 0,'0'0'9184'0'0,"1"0"-8888"0"0,31 2 733 0 0,-22-1-791 0 0,1 0 1 0 0,-1 0 0 0 0,10-2 0 0 0,51-6 526 0 0,89-13 281 0 0,-138 16-918 0 0,0-2-1 0 0,0 0 1 0 0,0-2 0 0 0,-1 0 0 0 0,22-12 0 0 0,-37 16-30 0 0,0 0 1 0 0,0 0-1 0 0,0-1 0 0 0,-1 1 0 0 0,0-1 1 0 0,0-1-1 0 0,0 1 0 0 0,-1-1 0 0 0,1 0 1 0 0,-1 0-1 0 0,-1 0 0 0 0,6-12 0 0 0,-8 16-56 0 0,-1 0-1 0 0,1 0 1 0 0,-1 0-1 0 0,1 0 1 0 0,-1 0-1 0 0,0-1 1 0 0,0 1-1 0 0,0 0 1 0 0,0 0-1 0 0,-1 0 1 0 0,1 0-1 0 0,0 0 0 0 0,-1 0 1 0 0,0 0-1 0 0,1 0 1 0 0,-1 0-1 0 0,0 0 1 0 0,0 0-1 0 0,-2-3 1 0 0,-3-4 121 0 0,0 1-1 0 0,-13-13 1 0 0,19 20-161 0 0,-10-8 85 0 0,-1 0 0 0 0,0 1 0 0 0,0 0 0 0 0,-1 0 0 0 0,0 1 0 0 0,-20-8 0 0 0,-14-8 80 0 0,18 10-117 0 0,-1 0 0 0 0,0 2 0 0 0,-43-10 0 0 0,58 18-36 0 0,-14-3 5 0 0,-1 1 1 0 0,-1 1-1 0 0,-48 1 1 0 0,11 1-24 0 0,-27-7-598 0 0,87 7-704 0 0,10 1 456 0 0,15-2-652 0 0,-14 3 859 0 0,9-3-997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7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83 5064 0 0,'0'0'389'0'0,"-2"-1"-250"0"0,-1-1 410 0 0,-1 0 0 0 0,1 0 1 0 0,-1 0-1 0 0,1 0 0 0 0,0-1 1 0 0,0 0-1 0 0,0 1 0 0 0,-6-8 1805 0 0,7 9-2101 0 0,1-1 0 0 0,-1 1 1 0 0,0 0-1 0 0,0 0 1 0 0,0-1-1 0 0,0 1 0 0 0,0 1 1 0 0,0-1-1 0 0,0 0 1 0 0,0 0-1 0 0,0 1 0 0 0,0-1 1 0 0,0 1-1 0 0,0 0 1 0 0,-1-1-1 0 0,1 1 0 0 0,0 0 1 0 0,0 0-1 0 0,-3 1 1 0 0,-3 0 65 0 0,0 1 0 0 0,0 0 0 0 0,-12 5 0 0 0,17-6-233 0 0,-3 1 1 0 0,-1 1 1 0 0,1 1-1 0 0,0-1 0 0 0,1 1 1 0 0,-1 0-1 0 0,1 0 0 0 0,-7 7 1 0 0,8-7-76 0 0,0-1 1 0 0,1 1 0 0 0,0 0 0 0 0,0 0 0 0 0,0 0 0 0 0,0 1 0 0 0,1-1 0 0 0,0 1 0 0 0,-1-1 0 0 0,2 1 0 0 0,-3 5-1 0 0,4-5-12 0 0,-1 0-1 0 0,1 0 0 0 0,-1 0 0 0 0,1-1 0 0 0,1 1 0 0 0,-1 0 1 0 0,1 0-1 0 0,0 0 0 0 0,0-1 0 0 0,0 1 0 0 0,0 0 0 0 0,5 7 1 0 0,-2-3 22 0 0,1 0 1 0 0,1-1 0 0 0,-1 0-1 0 0,1 0 1 0 0,9 8 0 0 0,-10-11-41 0 0,1 0 0 0 0,0-1 0 0 0,-1 0 0 0 0,1 0 0 0 0,1-1 1 0 0,-1 1-1 0 0,0-1 0 0 0,1-1 0 0 0,0 1 0 0 0,-1-1 0 0 0,1 0 0 0 0,0-1 0 0 0,0 0 1 0 0,0 0-1 0 0,0 0 0 0 0,0-1 0 0 0,0 0 0 0 0,0 0 0 0 0,10-2 0 0 0,-8 1 18 0 0,-1-1-1 0 0,0 0 1 0 0,0 0-1 0 0,0-1 0 0 0,0 1 1 0 0,0-2-1 0 0,-1 1 0 0 0,8-5 1 0 0,-11 5 4 0 0,0 0 1 0 0,0 0-1 0 0,-1 0 0 0 0,1-1 1 0 0,-1 1-1 0 0,0-1 0 0 0,0 0 1 0 0,0 0-1 0 0,-1 0 0 0 0,1 0 1 0 0,-1 0-1 0 0,0-1 0 0 0,0 1 1 0 0,0 0-1 0 0,1-8 0 0 0,-1 4 17 0 0,-1 0 0 0 0,0 0-1 0 0,0-1 1 0 0,-1 1 0 0 0,0 0-1 0 0,0 0 1 0 0,-1 0-1 0 0,0 0 1 0 0,-1-1 0 0 0,0 1-1 0 0,0 1 1 0 0,-6-15 0 0 0,6 16 7 0 0,-1 0 0 0 0,-1 0 0 0 0,1 0 0 0 0,-1 0 0 0 0,0 0 0 0 0,-1 1 0 0 0,1 0 0 0 0,-1 0 0 0 0,0 0-1 0 0,0 0 1 0 0,0 1 0 0 0,-1 0 0 0 0,0 0 0 0 0,0 0 0 0 0,-10-4 0 0 0,8 5 26 0 0,0 0-1 0 0,-1 0 0 0 0,0 1 0 0 0,1 0 1 0 0,-1 0-1 0 0,0 1 0 0 0,0 1 0 0 0,0-1 0 0 0,0 1 1 0 0,0 1-1 0 0,1 0 0 0 0,-12 2 0 0 0,7-1 98 0 0,1 1-1 0 0,0 0 0 0 0,0 1 1 0 0,-13 6-1 0 0,21-8-150 0 0,1 0 1 0 0,0 0-1 0 0,-1 0 0 0 0,1 0 0 0 0,0 0 1 0 0,1 1-1 0 0,-1-1 0 0 0,0 1 0 0 0,1 0 1 0 0,-1 0-1 0 0,1-1 0 0 0,0 2 0 0 0,0-1 0 0 0,0 0 1 0 0,0 0-1 0 0,1 1 0 0 0,-2 5 0 0 0,2-7-141 0 0,-3 7-2439 0 0,9-7 1597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8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8808 0 0,'0'0'800'0'0,"1"2"-656"0"0,1 3 53 0 0,1-1 0 0 0,-1 1 1 0 0,1-1-1 0 0,0 0 0 0 0,0 1 1 0 0,0-1-1 0 0,1-1 0 0 0,-1 1 1 0 0,1 0-1 0 0,0-1 0 0 0,0 0 1 0 0,0 0-1 0 0,1 0 0 0 0,-1 0 1 0 0,1-1-1 0 0,-1 0 0 0 0,1 1 1 0 0,0-2-1 0 0,0 1 0 0 0,0-1 1 0 0,0 1-1 0 0,0-1 0 0 0,0-1 1 0 0,0 1-1 0 0,0-1 0 0 0,6 0 1 0 0,118-6 1942 0 0,-44 0-1283 0 0,-46 5-513 0 0,9 0 110 0 0,0-2 0 0 0,47-10 0 0 0,-79 9-532 0 0,-1-1-1 0 0,0 0 0 0 0,0-1 0 0 0,26-14 0 0 0,-4-5-5356 0 0,-17 8-575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8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5528 0 0,'2'0'422'0'0,"107"6"5314"0"0,-62-2-3024 0 0,52-3 0 0 0,-47-3-1711 0 0,78-7 572 0 0,-102 6-1330 0 0,-1-2 0 0 0,45-13 0 0 0,54-33 34 0 0,-60 23-1648 0 0,-47 21-5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8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5 403 5528 0 0,'0'-2'2209'0'0,"-2"-3"-1357"0"0,2 1 0 0 0,-1-1 0 0 0,0 1 0 0 0,1-1 0 0 0,0 1 0 0 0,1-8 0 0 0,-1-1 55 0 0,1 0 511 0 0,4-23 1 0 0,0 7-591 0 0,0-68 721 0 0,0 64-1388 0 0,9-34-1 0 0,-12 59-528 0 0,-1-1-1 0 0,0 0 0 0 0,0-15 1 0 0,-1 1-6317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9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170 292 5064 0 0,'0'0'232'0'0,"0"-1"-14"0"0,0-1 213 0 0,0 0 0 0 0,-1 1 0 0 0,1-1 0 0 0,0 0 0 0 0,-1 0 0 0 0,1 1 0 0 0,-1-1 0 0 0,0 0 0 0 0,1 1 0 0 0,-1-1 0 0 0,0 1 0 0 0,0-1 0 0 0,0 1 0 0 0,0-1 0 0 0,0 1 0 0 0,-1-1 0 0 0,1 1 0 0 0,0 0 0 0 0,-2-1 0 0 0,-2-1 206 0 0,4 3-559 0 0,1-1 1 0 0,-1 1 0 0 0,0 0 0 0 0,0-1 0 0 0,1 1-1 0 0,-1-1 1 0 0,1 1 0 0 0,-1 0 0 0 0,0-1 0 0 0,1 0-1 0 0,-1 1 1 0 0,1-1 0 0 0,-1 1 0 0 0,1-1 0 0 0,-1-1 0 0 0,-1 1 86 0 0,1 0 0 0 0,-1 0 1 0 0,0 0-1 0 0,1 0 1 0 0,-1 0-1 0 0,0 0 1 0 0,0 1-1 0 0,1-1 1 0 0,-5 0-1 0 0,2 1-77 0 0,1-1-1 0 0,-1 1 1 0 0,0 0-1 0 0,0 1 1 0 0,0-1-1 0 0,0 1 1 0 0,0-1-1 0 0,1 1 1 0 0,-1 0-1 0 0,0 1 1 0 0,1-1-1 0 0,-5 2 1 0 0,3 0-9 0 0,-1 0 0 0 0,1 0-1 0 0,-1 0 1 0 0,1 1 0 0 0,0 0 0 0 0,-7 7-1 0 0,9-9-59 0 0,1 1-1 0 0,1-1 0 0 0,-1 1 1 0 0,0 0-1 0 0,1 0 0 0 0,-1 0 1 0 0,1 0-1 0 0,0 0 0 0 0,0 0 1 0 0,0 0-1 0 0,0 0 0 0 0,0 0 1 0 0,0 4-1 0 0,1-2-9 0 0,0 1-1 0 0,0 0 1 0 0,1 0 0 0 0,0-1-1 0 0,0 1 1 0 0,3 10 0 0 0,1-1-12 0 0,1-1 0 0 0,1 1 1 0 0,0-1-1 0 0,13 18 0 0 0,-9-15 19 0 0,1 0 0 0 0,1-1 0 0 0,1 0 0 0 0,0-1-1 0 0,1-1 1 0 0,25 19 0 0 0,-35-29-39 0 0,1 0 0 0 0,0-1 0 0 0,0 0 0 0 0,0 0 0 0 0,0-1 0 0 0,0 1-1 0 0,1-1 1 0 0,-1 0 0 0 0,1-1 0 0 0,0 0 0 0 0,-1 0 0 0 0,1 0 0 0 0,13-1 0 0 0,-16-1 24 0 0,1 1 0 0 0,-1-1-1 0 0,0 0 1 0 0,1 0 0 0 0,-1-1 0 0 0,0 1 0 0 0,0-1 0 0 0,0 0 0 0 0,0 0 0 0 0,0-1 0 0 0,0 1 0 0 0,-1-1-1 0 0,1 1 1 0 0,-1-1 0 0 0,0 0 0 0 0,0-1 0 0 0,0 1 0 0 0,0 0 0 0 0,0-1 0 0 0,-1 0 0 0 0,1 1 0 0 0,1-6-1 0 0,0 0 41 0 0,0 1-1 0 0,-1-1 0 0 0,0 0 0 0 0,-1 0 0 0 0,0-1 0 0 0,0 1 0 0 0,-1 0 0 0 0,0-1 0 0 0,-1-9 0 0 0,0 12-32 0 0,-1-1 0 0 0,0 1 0 0 0,0 0 0 0 0,0-1 0 0 0,-1 1 0 0 0,0 0 0 0 0,-1 0 0 0 0,1 1 0 0 0,-1-1 0 0 0,-1 0 0 0 0,1 1-1 0 0,-6-8 1 0 0,2 5-8 0 0,3 2 9 0 0,-1 1 0 0 0,0 0 0 0 0,-1-1 1 0 0,0 2-1 0 0,0-1 0 0 0,0 1 0 0 0,-9-6 1 0 0,-2-1 20 0 0,8 7-6 0 0,0-1-1 0 0,0 1 1 0 0,0 1-1 0 0,-17-6 1 0 0,19 8-28 0 0,-1-1 19 0 0,0 1-1 0 0,0 0 0 0 0,0 1 0 0 0,-13-1 1 0 0,13 2-85 0 0,6 0 2 0 0,4 1 72 0 0,4 1 31 0 0,-1 0-30 0 0,-1 0-1 0 0,1 0 1 0 0,0-1-1 0 0,-1 0 1 0 0,1 1-1 0 0,0-2 1 0 0,0 1-1 0 0,0 0 0 0 0,0-1 1 0 0,0 0-1 0 0,0 0 1 0 0,0-1-1 0 0,8-1 1 0 0,-6 0 13 0 0,-1-1 1 0 0,1 1 0 0 0,-1-1 0 0 0,1-1-1 0 0,-1 1 1 0 0,0-1 0 0 0,0 0-1 0 0,-1-1 1 0 0,1 1 0 0 0,-1-1 0 0 0,0 0-1 0 0,8-12 1 0 0,3-4-4 0 0,-2-1 0 0 0,14-29 0 0 0,-13 23-53 0 0,-7 14-764 0 0,8-21-1 0 0,-7 10-5975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09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219 243 3224 0 0,'0'0'143'0'0,"-2"0"-3"0"0,-19-3-156 0 0,17 2 351 0 0,0 0 0 0 0,0 1 0 0 0,0-1 0 0 0,-1 1 0 0 0,1 0 0 0 0,-8 1 0 0 0,-5 0 4209 0 0,15-1-4137 0 0,0 0 1 0 0,0 0-1 0 0,0 0 1 0 0,0 0-1 0 0,0 0 1 0 0,0 0-1 0 0,0 1 1 0 0,0-1-1 0 0,0 1 1 0 0,-3 1-1 0 0,-4 3 279 0 0,7-3-542 0 0,0-1 0 0 0,0 0 1 0 0,1 0-1 0 0,-1 0 0 0 0,0 0 0 0 0,0-1 1 0 0,0 1-1 0 0,-4 0 0 0 0,4 0-86 0 0,0-1 0 0 0,0 1 0 0 0,1 0 0 0 0,-1-1 0 0 0,0 1 0 0 0,0 0 0 0 0,0 0 0 0 0,1 0 0 0 0,-1 0 0 0 0,0 0 0 0 0,1 1 0 0 0,-3 1 0 0 0,-12 9 361 0 0,11-9-346 0 0,3-3-55 0 0,1 1 0 0 0,-1 0 0 0 0,1 0 0 0 0,-1 0 0 0 0,1 0 0 0 0,-1 0 0 0 0,1 0 0 0 0,0 0 0 0 0,-1 0 0 0 0,1 0 0 0 0,0 1 0 0 0,0-1 0 0 0,0 1 0 0 0,0-1 0 0 0,0 1 0 0 0,0-1-1 0 0,0 3 1 0 0,-7 10 110 0 0,7-11-116 0 0,0-1-1 0 0,-1 1 0 0 0,1-1 0 0 0,0 1 0 0 0,0 0 0 0 0,0 0 0 0 0,1-1 0 0 0,-1 1 0 0 0,1 0 0 0 0,-1 5 0 0 0,1 5-3 0 0,1 0 0 0 0,1 0 0 0 0,0 0 0 0 0,0 0 1 0 0,2 0-1 0 0,-1-1 0 0 0,2 1 0 0 0,-1-1 0 0 0,2 0 0 0 0,0-1 0 0 0,0 1 1 0 0,1-1-1 0 0,0 0 0 0 0,1-1 0 0 0,0 1 0 0 0,18 16 0 0 0,-22-24-12 0 0,0 0 0 0 0,0 0-1 0 0,1-1 1 0 0,-1 1-1 0 0,1-1 1 0 0,-1 0 0 0 0,1 0-1 0 0,0-1 1 0 0,0 0-1 0 0,0 1 1 0 0,0-1 0 0 0,0-1-1 0 0,0 1 1 0 0,0-1-1 0 0,0 0 1 0 0,0 0 0 0 0,0 0-1 0 0,0-1 1 0 0,0 0-1 0 0,0 0 1 0 0,0 0 0 0 0,0-1-1 0 0,0 1 1 0 0,0-1-1 0 0,-1 0 1 0 0,1-1 0 0 0,-1 1-1 0 0,1-1 1 0 0,6-5-1 0 0,1-2 28 0 0,-1-1 1 0 0,-1-1-1 0 0,0 0 0 0 0,12-17 0 0 0,-17 21 31 0 0,-1 0 1 0 0,1-1 0 0 0,-1 0 0 0 0,-1 0-1 0 0,0 0 1 0 0,0 0 0 0 0,0 0 0 0 0,0-12-1 0 0,-2 15-13 0 0,-1 1-1 0 0,0 0 1 0 0,0 0 0 0 0,0-1-1 0 0,-1 1 1 0 0,0 0-1 0 0,0 0 1 0 0,0 0-1 0 0,-1 0 1 0 0,0 0-1 0 0,0 0 1 0 0,0 0-1 0 0,0 0 1 0 0,-1 1-1 0 0,0-1 1 0 0,0 1-1 0 0,-6-7 1 0 0,4 5 22 0 0,-1 1 0 0 0,1 0 0 0 0,-1 0 1 0 0,0 0-1 0 0,0 1 0 0 0,-1 0 0 0 0,1 1 1 0 0,-1-1-1 0 0,0 1 0 0 0,0 0 0 0 0,-14-3 0 0 0,-2 0 157 0 0,-52-9-61 0 0,9 7-106 0 0,58 8-63 0 0,6 0-50 0 0,4-1-31 0 0,26-13 15 0 0,-21 10 78 0 0,1-1 0 0 0,13-4-1 0 0,74-29-61 0 0,-26 9-17 0 0,-33 16 21 0 0,36-15 301 0 0,143-35-1 0 0,-206 62-218 0 0,37-8 277 0 0,61-4 0 0 0,-67 10-150 0 0,39 0-228 0 0,-68 3 72 0 0,1 1-1 0 0,-1 0 1 0 0,1 1 0 0 0,20 6 0 0 0,-28-6 22 0 0,1 0 0 0 0,-1 0 1 0 0,1 0-1 0 0,-1 1 0 0 0,0-1 1 0 0,0 1-1 0 0,0 0 1 0 0,0 0-1 0 0,0 1 0 0 0,-1-1 1 0 0,1 1-1 0 0,-1 0 0 0 0,0 0 1 0 0,0 0-1 0 0,0 0 1 0 0,-1 0-1 0 0,1 1 0 0 0,-1-1 1 0 0,0 1-1 0 0,2 7 0 0 0,-1 2-7 0 0,-1-7 3 0 0,0 1 0 0 0,-1 0-1 0 0,0 0 1 0 0,0 0 0 0 0,0 0-1 0 0,-1 0 1 0 0,0 0 0 0 0,-1-1-1 0 0,1 1 1 0 0,-2 0 0 0 0,-1 9-1 0 0,-20 41-55 0 0,-1 0 0 0 0,-34 53 0 0 0,28-52-2 0 0,-14 16-151 0 0,40-71 188 0 0,0 0 0 0 0,0 0-1 0 0,-1 0 1 0 0,0 0 0 0 0,0-1 0 0 0,0 0-1 0 0,0 0 1 0 0,0 0 0 0 0,0 0-1 0 0,-1-1 1 0 0,0 0 0 0 0,1 0 0 0 0,-13 2-1 0 0,15-4-23 0 0,0 0-1 0 0,-1-1 0 0 0,1 1 1 0 0,0 0-1 0 0,-1-1 0 0 0,1 0 1 0 0,0 0-1 0 0,0 0 0 0 0,0 0 1 0 0,0 0-1 0 0,0-1 0 0 0,0 0 1 0 0,0 1-1 0 0,0-1 0 0 0,-5-4 1 0 0,-3-4-96 0 0,1 0 1 0 0,-13-16-1 0 0,18 20 89 0 0,-9-12-166 0 0,2 0 0 0 0,0-1-1 0 0,-9-22 1 0 0,-3-3-578 0 0,-14-31-5181 0 0,38 75 5940 0 0,-18-41-5847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10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458 598 7832 0 0,'-5'-1'6288'0'0,"-2"-2"-5901"0"0,1 0 0 0 0,-1-1 1 0 0,1 0-1 0 0,0 0 1 0 0,0-1-1 0 0,0 1 1 0 0,0-1-1 0 0,-5-7 1 0 0,-2 0-157 0 0,-17-15 208 0 0,-20-19 375 0 0,-103-72 0 0 0,127 102-651 0 0,-51-22 0 0 0,72 37-157 0 0,1 0 1 0 0,-1-1-1 0 0,0 2 0 0 0,1-1 0 0 0,-1 1 0 0 0,-8-1 0 0 0,11 1-54 0 0,3 2-60 0 0,-1-1 93 0 0,0 0-1 0 0,0 0 0 0 0,0 0 1 0 0,0 0-1 0 0,0 0 0 0 0,0 0 1 0 0,0 0-1 0 0,0 0 0 0 0,0 2 0 0 0,-1 1-12 0 0,2 8-10 0 0,0 1 0 0 0,1 0 1 0 0,1-1-1 0 0,-1 1 0 0 0,2-1 1 0 0,0 0-1 0 0,1 0 1 0 0,6 14-1 0 0,-2-11 17 0 0,0 1 1 0 0,0-1 0 0 0,1 0-1 0 0,1-1 1 0 0,16 17-1 0 0,-17-23 74 0 0,0 1 0 0 0,0-2-1 0 0,1 0 1 0 0,0 0 0 0 0,0-1-1 0 0,1 0 1 0 0,-1-1-1 0 0,1 0 1 0 0,1-1 0 0 0,-1 0-1 0 0,0-1 1 0 0,1-1-1 0 0,0 0 1 0 0,13 1 0 0 0,-21-3 14 0 0,0 0 1 0 0,0-1 0 0 0,0 1 0 0 0,0-1-1 0 0,0 0 1 0 0,0 0 0 0 0,0-1-1 0 0,0 1 1 0 0,7-5 0 0 0,1-1 200 0 0,24-17 0 0 0,-29 18-201 0 0,0-1 0 0 0,-1 1 0 0 0,0-2 0 0 0,0 1 0 0 0,-1-1 0 0 0,0 0 0 0 0,7-11 0 0 0,-3 0 25 0 0,0 0 1 0 0,10-28-1 0 0,-1-14 44 0 0,-2-2 0 0 0,9-66 0 0 0,-8 21-902 0 0,-8 51-188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55.58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 0 0,'0'1688'0'0,"0"845"0"0,0-752 0 0,0-707 0 0,0-1023 0 0,0-19 0 0,0 7 0 0,0 26 0 0,0-35 0 0,0 169 0 0,0-136 0 0,0-42 0 0,0 93 0 0,0-92 0 0,0 12 0 0,0-2 0 0,0 23 0 0,0-44 0 0,0 1 0 0,0-2 0 0,0 1 0 0,0-2 0 0,0 2 0 0,0 46 0 0,0-46 0 0,0-2 0 0,0-2 0 0,0 1 0 0,0 1 0 0,0 0 0 0,0 2 0 0,0-2 0 0,0 0 0 0,0-1 0 0,0 41 0 0,0-15 0 0,0-26 0 0,0 1 0 0,0 1 0 0,0 0 0 0,0-2 0 0,0 1 0 0,0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4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1 773 4920 0 0,'0'0'224'0'0,"1"-2"-12"0"0,5-3-80 0 0,-1-1 0 0 0,0 1 0 0 0,-1-1 1 0 0,5-7-1 0 0,7-9 813 0 0,-13 17-691 0 0,1-1-1 0 0,-1 1 0 0 0,4-9 0 0 0,9-15 489 0 0,-13 25-623 0 0,0 0 0 0 0,-1 0 0 0 0,0 0 0 0 0,3-8 0 0 0,8-14 358 0 0,-5 12-280 0 0,-1 1 0 0 0,6-18 0 0 0,10-19 127 0 0,20-40 3 0 0,-7 14-268 0 0,11-28-5 0 0,-42 92-101 0 0,8-22 0 0 0,-9 24 27 0 0,-1-1 1 0 0,2 1-1 0 0,8-17 1 0 0,-9 21 42 0 0,0 0 1 0 0,-1 0-1 0 0,0 0 1 0 0,0-1 0 0 0,0 0-1 0 0,-1 0 1 0 0,0 1-1 0 0,0-1 1 0 0,0-9 0 0 0,-2 12-26 0 0,1-1 0 0 0,0 1 1 0 0,0 0-1 0 0,0-1 1 0 0,0 1-1 0 0,1 0 0 0 0,-1 0 1 0 0,4-6-1 0 0,-4 34 3 0 0,3 25 522 0 0,-2-35-504 0 0,-1-6-19 0 0,1 0 0 0 0,0 0 0 0 0,7 16 1 0 0,0-2-24 0 0,-2-4-52 0 0,1 0 0 0 0,19 31-1 0 0,-17-33 191 0 0,0 1-1 0 0,11 31 1 0 0,-21-48-115 0 0,17 50 91 0 0,1-2-1 0 0,35 65 1 0 0,-1-9-3455 0 0,-38-83-400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0.01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 0 0,'0'48'0'0,"0"1277"0"0,0-1258 0 0,0-46 0 0,0 4 0 0,0 17 0 0,0-6 0 0,0 98 0 0,0-122 0 0,0 0 0 0,0-3 0 0,0 40 0 0,0-21 0 0,0-18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4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1 773 4920 0 0,'0'0'224'0'0,"1"-2"-12"0"0,5-3-80 0 0,-1-1 0 0 0,0 1 0 0 0,-1-1 1 0 0,5-7-1 0 0,7-9 813 0 0,-13 17-691 0 0,1-1-1 0 0,-1 1 0 0 0,4-9 0 0 0,9-15 489 0 0,-13 25-623 0 0,0 0 0 0 0,-1 0 0 0 0,0 0 0 0 0,3-8 0 0 0,8-14 358 0 0,-5 12-280 0 0,-1 1 0 0 0,6-18 0 0 0,10-19 127 0 0,20-40 3 0 0,-7 14-268 0 0,11-28-5 0 0,-42 92-101 0 0,8-22 0 0 0,-9 24 27 0 0,-1-1 1 0 0,2 1-1 0 0,8-17 1 0 0,-9 21 42 0 0,0 0 1 0 0,-1 0-1 0 0,0 0 1 0 0,0-1 0 0 0,0 0-1 0 0,-1 0 1 0 0,0 1-1 0 0,0-1 1 0 0,0-9 0 0 0,-2 12-26 0 0,1-1 0 0 0,0 1 1 0 0,0 0-1 0 0,0-1 1 0 0,0 1-1 0 0,1 0 0 0 0,-1 0 1 0 0,4-6-1 0 0,-4 34 3 0 0,3 25 522 0 0,-2-35-504 0 0,-1-6-19 0 0,1 0 0 0 0,0 0 0 0 0,7 16 1 0 0,0-2-24 0 0,-2-4-52 0 0,1 0 0 0 0,19 31-1 0 0,-17-33 191 0 0,0 1-1 0 0,11 31 1 0 0,-21-48-115 0 0,17 50 91 0 0,1-2-1 0 0,35 65 1 0 0,-1-9-3455 0 0,-38-83-400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41.8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 0 0,'3'0'0'0,"8"0"0"0,2 0 0 0,2 0 0 0,21 0 0 0,13344 0 0 0,-13230 0 0 0,-113 0 0 0,-11 0 0 0,-28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43.62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 0 0,'32'0'0'0,"692"0"0"0,-588 0 0 0,-127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7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1 456 0 0,'-24'15'14214'0'0,"24"-14"-14166"0"0,-1-1 1 0 0,1 1-1 0 0,0 0 0 0 0,-1-1 0 0 0,1 1 1 0 0,0 0-1 0 0,0-1 0 0 0,-1 1 0 0 0,1 0 1 0 0,0-1-1 0 0,0 1 0 0 0,0 0 0 0 0,0-1 1 0 0,0 1-1 0 0,0 0 0 0 0,0-1 0 0 0,0 1 1 0 0,0 0-1 0 0,0 0 0 0 0,0-1 0 0 0,1 1 1 0 0,-1 0-1 0 0,0-1 0 0 0,0 1 0 0 0,1 0 1 0 0,-1 0-1 0 0,1 1 87 0 0,5 7 85 0 0,2-1-81 0 0,1 1 0 0 0,0-1 0 0 0,1-1 0 0 0,0 0 0 0 0,0 0 0 0 0,0-1 1 0 0,14 7-1 0 0,30 19 195 0 0,48 33-246 0 0,-55-35-79 0 0,49 31 321 0 0,-62-43-315 0 0,31 17-134 0 0,-4-3-203 0 0,-28-13 193 0 0,-27-16 107 0 0,0 1 0 0 0,-1 0 0 0 0,1 0 0 0 0,-1 0 0 0 0,0 1 0 0 0,0-1 0 0 0,0 1-1 0 0,-1 1 1 0 0,6 8 0 0 0,-2-5-31 0 0,-2-1 39 0 0,-2 2 14 0 0,-3-8 0 0 0,0 0 0 0 0,0 0 0 0 0,0 0 0 0 0,-1 0 0 0 0,1 1 0 0 0,-1-1 0 0 0,0 0 0 0 0,1 5 0 0 0,-6 6 0 0 0,0-5 0 0 0,3-3 2 0 0,-1 1-1 0 0,0-1 0 0 0,0 0 0 0 0,-1 0 0 0 0,1 0 1 0 0,-1-1-1 0 0,0 1 0 0 0,-7 5 0 0 0,-3 6 47 0 0,12-14-46 0 0,0 1 0 0 0,0 0 1 0 0,0-1-1 0 0,-1 1 0 0 0,1-1 1 0 0,-6 4-1 0 0,-50 35 175 0 0,-17 9 139 0 0,14-8-134 0 0,4 4-161 0 0,-68 41-230 0 0,91-58-1427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1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1 284 3224 0 0,'0'0'8238'0'0,"5"-5"-7942"0"0,-3 3-289 0 0,1 1-1 0 0,-1-1 0 0 0,0 0 1 0 0,0 1-1 0 0,0-1 0 0 0,0 0 1 0 0,0-1-1 0 0,-1 1 0 0 0,1 0 1 0 0,0 0-1 0 0,1-4 1 0 0,7-14 182 0 0,-9 18-112 0 0,13-10 631 0 0,-12 11-605 0 0,5-5 1 0 0,-6 5 9 0 0,1-1 38 0 0,0 0-70 0 0,0 1 1 0 0,0-1-1 0 0,0 1 1 0 0,0-1-1 0 0,0 1 1 0 0,5-2-1 0 0,15-8-83 0 0,-9 7 2 0 0,-9 4-1 0 0,-3 0 0 0 0,0 0 0 0 0,0 0 1 0 0,0 0-1 0 0,0 0 0 0 0,0 0 0 0 0,0 0 0 0 0,0 0 0 0 0,0 0 0 0 0,0 0 0 0 0,0-1 1 0 0,0 1-1 0 0,-1-1 0 0 0,1 1 0 0 0,0 0 0 0 0,0-1 0 0 0,0 1 0 0 0,1-2 1 0 0,0 1-76 0 0,1 1 57 0 0,-1 0 1 0 0,1-1-1 0 0,0 1 1 0 0,-1-1 0 0 0,1 0-1 0 0,4-2 1 0 0,-5 3 21 0 0,21-9 183 0 0,-20 8-216 0 0,3 0-24 0 0,16 3 58 0 0,-9-2-4 0 0,-2 0 0 0 0,-1 0 10 0 0,-8 0 44 0 0,12 0 314 0 0,14 2 24 0 0,-26-1-210 0 0,0 0-114 0 0,7 2-44 0 0,-4-2 19 0 0,15 1-29 0 0,-17-1-7 0 0,-1 0 47 0 0,0-1 10 0 0,10 0 0 0 0,8-1 1 0 0,-19 1-68 0 0,16 3 69 0 0,-4-3-66 0 0,-3-1 0 0 0,3 2 12 0 0,0 0 49 0 0,-13-1-59 0 0,0 0 0 0 0,1 0 0 0 0,-1 0 0 0 0,0 0 1 0 0,0 0-1 0 0,1 0 0 0 0,-1 0 0 0 0,0 0 0 0 0,0 0 0 0 0,1 0 1 0 0,-1 0-1 0 0,0 0 0 0 0,0 0 0 0 0,1 0 0 0 0,-1 0 0 0 0,0 0 1 0 0,0 0-1 0 0,1 0 0 0 0,-1 1 0 0 0,0-1 0 0 0,0 0 0 0 0,0 0 0 0 0,1 0 1 0 0,-1 0-1 0 0,0 1 0 0 0,0-1 0 0 0,0 0 0 0 0,1 0 0 0 0,-1 1 1 0 0,0-1 5 0 0,0 0 1 0 0,0 0-1 0 0,0 0 0 0 0,1 1 1 0 0,-1-1-1 0 0,0 0 1 0 0,0 0-1 0 0,0 0 1 0 0,0 0-1 0 0,1 1 1 0 0,-1-1-1 0 0,0 0 1 0 0,0 0-1 0 0,1 0 1 0 0,-1 0-1 0 0,0 0 0 0 0,0 0 1 0 0,0 0-1 0 0,1 0 1 0 0,-1 0-1 0 0,0 0 1 0 0,0 1-1 0 0,1-1 1 0 0,-1 0-1 0 0,0 0 1 0 0,0-1-1 0 0,1 1 1 0 0,-1 0-1 0 0,0 0 1 0 0,18 4 95 0 0,-15-3-82 0 0,0 0-1 0 0,1-1 1 0 0,-1 1 0 0 0,1 0-1 0 0,-1-1 1 0 0,8 0 0 0 0,-3-3 56 0 0,-4 2 10 0 0,7 0-20 0 0,26-3 10 0 0,-28 1-68 0 0,-3 1 46 0 0,-4 2-56 0 0,-1 1-1 0 0,0-1 1 0 0,0 1 0 0 0,1-1 0 0 0,-1 0 0 0 0,1 0 0 0 0,-1 0 0 0 0,0 0-1 0 0,1 0 1 0 0,-1 0 0 0 0,0 0 0 0 0,1 0 0 0 0,-1 0 0 0 0,0-1 0 0 0,2 0 0 0 0,2 1 0 0 0,0-1 0 0 0,0 1 0 0 0,-1-1 0 0 0,10 2 0 0 0,-9-1 0 0 0,1 1 0 0 0,-1-2 0 0 0,1 1 0 0 0,9-2 0 0 0,-14 2 0 0 0,8-3-2 0 0,13-6 14 0 0,-15 6 17 0 0,15-3 6 0 0,-10 2 11 0 0,9-8-38 0 0,6 0-8 0 0,-26 12 0 0 0,5-3 13 0 0,1 0 0 0 0,-1 1 1 0 0,14-3-1 0 0,-13 3-9 0 0,-6 2-3 0 0,1 0-1 0 0,-1 0 0 0 0,0 0 1 0 0,1-1-1 0 0,-1 1 0 0 0,0 0 1 0 0,1-1-1 0 0,-1 1 0 0 0,0-1 1 0 0,0 0-1 0 0,1 1 0 0 0,-1-1 1 0 0,0 0-1 0 0,0 0 1 0 0,2-2-1 0 0,7-6 1 0 0,-7 6-1 0 0,0 1 0 0 0,1 0 0 0 0,-1-1 0 0 0,1 1 0 0 0,-1 1 0 0 0,1-1 0 0 0,0 0 0 0 0,5-1-1 0 0,-8 3 2 0 0,10-4-1 0 0,3-1 3 0 0,-9 5-10 0 0,1 0 14 0 0,20-8 53 0 0,-14 5-60 0 0,0 2 0 0 0,0-2 0 0 0,-2 3 0 0 0,0 0 0 0 0,32 1 0 0 0,-19 1 0 0 0,-20-1 0 0 0,16-2 0 0 0,-15-1 0 0 0,-4 2 0 0 0,1-1 0 0 0,0 1 0 0 0,-1 0 0 0 0,1 0 0 0 0,0-1 0 0 0,0 1 0 0 0,0 0 0 0 0,-1 0 0 0 0,1 0 0 0 0,0 0 0 0 0,0 0 0 0 0,0 0 0 0 0,-1 0 0 0 0,1 0 0 0 0,0 0 0 0 0,0 0 0 0 0,-1 0 0 0 0,1 1 0 0 0,0-1 0 0 0,1 0 1 0 0,16 4-2 0 0,-16-4 1 0 0,15-1 0 0 0,5 1 0 0 0,-16 0 0 0 0,22 5 0 0 0,-18-5 0 0 0,13-1 0 0 0,0 1 0 0 0,-7 0 11 0 0,-2 2 100 0 0,-12-1-96 0 0,1-1 0 0 0,0 1 0 0 0,0 0 0 0 0,0-1 0 0 0,0 0 0 0 0,4 0 0 0 0,-1-1 67 0 0,-5 0-70 0 0,-1 1-12 0 0,-1 0 0 0 0,1 0 0 0 0,0 0 0 0 0,0 0 0 0 0,0 0 0 0 0,0 0 0 0 0,0 0 0 0 0,0 0 0 0 0,0 0 0 0 0,0 0 0 0 0,0-1 0 0 0,0 1 0 0 0,0 0-1 0 0,0 0 1 0 0,0 0 0 0 0,0 0 0 0 0,0 0 0 0 0,0 0 0 0 0,0 0 0 0 0,0 0 0 0 0,0 0 0 0 0,0 0 0 0 0,0 0 0 0 0,0-1 0 0 0,0 1 0 0 0,1 0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0,1 0 0 0 0,-1 0 0 0 0,0 0 0 0 0,0 0-1 0 0,0 0 1 0 0,0 0 0 0 0,0 0 0 0 0,0 0 0 0 0,0 0 0 0 0,29-1 157 0 0,-2-3-55 0 0,-25 4 55 0 0,12 0 119 0 0,-10-1-51 0 0,-3-2-193 0 0,21-2 188 0 0,-12 1-220 0 0,-1-3 0 0 0,-8 7 1 0 0,-1-1-1 0 0,1 0 0 0 0,0 1 0 0 0,-1-1 1 0 0,1 1-1 0 0,-1-1 0 0 0,1 1 0 0 0,0-1 1 0 0,-1 1-1 0 0,1 0 0 0 0,0-1 0 0 0,0 1 0 0 0,-1 0 1 0 0,1 0-1 0 0,0-1 0 0 0,0 1 0 0 0,-1 0 1 0 0,1 0-1 0 0,1 0 0 0 0,8-11-58 0 0,-2 3-929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29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5542 3656 0 0,'0'0'3024'0'0,"5"1"-2680"0"0,-3 2-275 0 0,-2-3-57 0 0,0 1 1 0 0,1-1-1 0 0,-1 0 0 0 0,0 0 0 0 0,0 1 0 0 0,0-1 0 0 0,1 0 1 0 0,-1 0-1 0 0,0 1 0 0 0,0-1 0 0 0,1 0 0 0 0,-1 0 1 0 0,0 1-1 0 0,4 0 1404 0 0,13-1 2624 0 0,-15-1-3978 0 0,-1 1 0 0 0,1-1 0 0 0,0 0 0 0 0,0 0 0 0 0,-1 0 0 0 0,1 0 0 0 0,0 0 0 0 0,-1 0 1 0 0,1 0-1 0 0,-1 0 0 0 0,1 0 0 0 0,-1-1 0 0 0,0 1 0 0 0,0-1 0 0 0,1 1 0 0 0,-1-1 0 0 0,1-3 1 0 0,0 4-37 0 0,2-3 55 0 0,0 1-26 0 0,0-1-38 0 0,8-10-18 0 0,11-18 243 0 0,-22 31-172 0 0,7-16 100 0 0,-2 10-89 0 0,-1 0-1 0 0,-1 0 1 0 0,1-1-1 0 0,-1 0 0 0 0,-1 0 1 0 0,1 0-1 0 0,-1 0 1 0 0,2-11-1 0 0,11-17 568 0 0,-5 1-835 0 0,-8 28 272 0 0,-1 1 1 0 0,0 0-1 0 0,0-1 0 0 0,0 1 0 0 0,-1-1 0 0 0,1-7 0 0 0,-2 10-84 0 0,1 0-1 0 0,0 0 0 0 0,1 0 0 0 0,-1 0 0 0 0,1 1 1 0 0,0-1-1 0 0,3-5 0 0 0,-1 0 9 0 0,3-4 23 0 0,-1 0 0 0 0,0-1-1 0 0,4-16 1 0 0,-9 27-16 0 0,0 0 0 0 0,1-1 0 0 0,-1 1-1 0 0,1 1 1 0 0,2-6 0 0 0,-2 6-9 0 0,-1 0-1 0 0,0 0 0 0 0,1 0 0 0 0,-1-1 1 0 0,0 1-1 0 0,0 0 0 0 0,0-1 0 0 0,-1 1 1 0 0,1-1-1 0 0,0 1 0 0 0,-1-5 0 0 0,2-13 77 0 0,0 0-1 0 0,9-30 0 0 0,-7 32-55 0 0,3-9-16 0 0,-4 20-11 0 0,-1-1 0 0 0,0 1 0 0 0,-1 0 0 0 0,0-1 0 0 0,1-8-1 0 0,3-11 1 0 0,-4 22 11 0 0,0 0 0 0 0,0 1-1 0 0,0-1 1 0 0,0-6 0 0 0,8-51 10 0 0,-9 50 11 0 0,2-1 1 0 0,2-15-1 0 0,-1 15 7 0 0,-1 0 0 0 0,0-17-1 0 0,4 0-18 0 0,-5 25-9 0 0,0-1 0 0 0,0 1 0 0 0,1-10 0 0 0,-1-11 21 0 0,6-39 0 0 0,-2 3 22 0 0,-2 36-43 0 0,3-11 48 0 0,-2 20-19 0 0,-1 1-1 0 0,2-19 0 0 0,2-17 115 0 0,4-26 107 0 0,-3 11-246 0 0,0-11-15 0 0,-7 55 0 0 0,2 1 0 0 0,4-22 0 0 0,-3 23 70 0 0,-2 1 1 0 0,1-33-1 0 0,-2 30-87 0 0,7-42-1 0 0,2-12 211 0 0,-7 50-217 0 0,8-35-1 0 0,-9 46 25 0 0,1 0 0 0 0,-2 0 0 0 0,0-25 0 0 0,1-23 0 0 0,5-23 47 0 0,-4 29-30 0 0,4-52-17 0 0,-5 81 33 0 0,-2-35-1 0 0,-1 22 21 0 0,0 9-40 0 0,0 20 8 0 0,1-1-1 0 0,1-15 0 0 0,5-83 44 0 0,3-194 182 0 0,-9 227-284 0 0,5-38 38 0 0,0-3 0 0 0,-4 84 0 0 0,-1-23 60 0 0,-1 44-39 0 0,3-24-1 0 0,0 0 23 0 0,3-51 21 0 0,3-88-64 0 0,-7 158-1 0 0,-3-25-1 0 0,0 1 59 0 0,-8-67 7 0 0,1 48-42 0 0,1-90 164 0 0,8 136-197 0 0,0 1 96 0 0,0 1 0 0 0,-1-1 0 0 0,-4-19 0 0 0,0 7 13 0 0,2-1-1 0 0,-1-30 1 0 0,-2-17-48 0 0,1-35-40 0 0,4 94-10 0 0,1-31 0 0 0,0 21 0 0 0,5-53 0 0 0,-4 63 0 0 0,-1-1 0 0 0,2 1 0 0 0,4-21 0 0 0,27-103 0 0 0,-29 123-9 0 0,-1-1-1 0 0,0-31 1 0 0,0 4-259 0 0,7-30 148 0 0,-9 64 120 0 0,0 1 0 0 0,-1-19 0 0 0,-1 20 0 0 0,1 0 0 0 0,1 1 0 0 0,-1-1 0 0 0,3-10 0 0 0,-2 15 0 0 0,0 1 0 0 0,-1-1 0 0 0,0 1 0 0 0,0-1 0 0 0,-1-4 0 0 0,2-22 0 0 0,1-21 0 0 0,-1 46 1 0 0,0 1-1 0 0,-1-1 0 0 0,0 0 0 0 0,0 1 0 0 0,-2-11 1 0 0,-1-40-15 0 0,3 55 276 0 0,0-3-104 0 0,-3 6-1094 0 0,1 0 918 0 0,-2 16-88 0 0,-1 16-79 0 0,-11 52-254 0 0,12-70 427 0 0,0 5 2 0 0,-4 40-465 0 0,7-58 476 0 0,1-1 1 0 0,0 0-1 0 0,-1 1 0 0 0,1-1 0 0 0,-1 0 0 0 0,0 1 1 0 0,-1 2-1 0 0,1-3 7 0 0,1 0 1 0 0,-1 0-1 0 0,0 0 1 0 0,1 1-1 0 0,-1-1 1 0 0,1 0-1 0 0,-1 4 0 0 0,1 0-1 0 0,0 0 0 0 0,1 0-1 0 0,-1 0 1 0 0,1 0 0 0 0,0-1-1 0 0,1 1 1 0 0,3 10 0 0 0,9 27 3 0 0,-9-30-10 0 0,-1-1 0 0 0,4 20 0 0 0,-3 35 0 0 0,-5-62 0 0 0,0 0 0 0 0,0-1 0 0 0,0 1 0 0 0,-2 9 0 0 0,0 11 0 0 0,-2-6 0 0 0,3-16 0 0 0,0 0 0 0 0,0-1 0 0 0,0 1 0 0 0,1 0 0 0 0,-1-1 0 0 0,1 5 0 0 0,0 39 0 0 0,1-32 0 0 0,0-12 0 0 0,-1 0 0 0 0,0 0 0 0 0,0 0 0 0 0,0 0 0 0 0,0 0 0 0 0,0 0 0 0 0,0 0 0 0 0,-1 2 0 0 0,-1 5-67 0 0,2 0-1 0 0,-1 0 0 0 0,1 1 0 0 0,1 12 0 0 0,0 5 193 0 0,-1-17-21 0 0,0 7-65 0 0,0 0 1 0 0,-4 22-1 0 0,3-33-44 0 0,1 1-1 0 0,0-1 0 0 0,0 0 0 0 0,2 10 0 0 0,1 13-166 0 0,6 26-51 0 0,-9-49 210 0 0,1 1 0 0 0,0-1-1 0 0,0 1 1 0 0,3 8-1 0 0,-2-8 13 0 0,0-1 0 0 0,-1 0 0 0 0,1 1 0 0 0,-1 9 0 0 0,-11 100 12 0 0,5-53 42 0 0,4-46-53 0 0,0-12 0 0 0,1 1 0 0 0,0-1 0 0 0,0 0 0 0 0,0 1 0 0 0,2 7 0 0 0,13 62 0 0 0,-6-17 0 0 0,-8-51 16 0 0,1 0-1 0 0,-1 0 0 0 0,-1 1 0 0 0,0-1 0 0 0,0 0 1 0 0,0 0-1 0 0,-2 10 0 0 0,0 16 45 0 0,0-1-17 0 0,1-25-24 0 0,0 1-1 0 0,1-1 1 0 0,0 1-1 0 0,1-1 1 0 0,1 11-1 0 0,-2-16-20 0 0,1 0 10 0 0,0 1-1 0 0,-1-1 0 0 0,1 1 1 0 0,-1 0-1 0 0,0-1 1 0 0,0 1-1 0 0,0 0 1 0 0,0-1-1 0 0,-1 6 0 0 0,0-6-7 0 0,1 0 0 0 0,0 0 0 0 0,0-1 0 0 0,0 1 0 0 0,1 0 0 0 0,-1 0 0 0 0,0 0 0 0 0,2 2 0 0 0,0 11 0 0 0,-2 25 38 0 0,8 60-1 0 0,-8-96-28 0 0,0-1-1 0 0,0 1 1 0 0,0-1 0 0 0,-1 1 0 0 0,0 5-1 0 0,-2 10-7 0 0,0 96 226 0 0,6-40-120 0 0,3 1-97 0 0,-6-69-9 0 0,-1 1 1 0 0,1 0 0 0 0,1 0-1 0 0,-1-1 1 0 0,2 1-1 0 0,1 8 1 0 0,-1-4 22 0 0,1 0 0 0 0,-2 0 0 0 0,0 1 0 0 0,0-1 0 0 0,-2 20 0 0 0,0-16 18 0 0,1-1 0 0 0,3 26-1 0 0,-1-32-31 0 0,-1 0-1 0 0,-1 0 0 0 0,1 0 0 0 0,-1 0 0 0 0,-1 0 0 0 0,-2 12 0 0 0,1-2 13 0 0,1-1-1 0 0,3 32 1 0 0,-1-28 24 0 0,-2 31-1 0 0,-1-15 45 0 0,3 39-1 0 0,0-18-72 0 0,-1-57-15 0 0,0 20 29 0 0,5 38 0 0 0,1 2-31 0 0,2 8 0 0 0,-3-8 0 0 0,-2-32 22 0 0,0 0 0 0 0,-4 52 0 0 0,0-33 40 0 0,1-22-30 0 0,-8 47 0 0 0,7-61-32 0 0,1 0 0 0 0,0 0 0 0 0,1 0 0 0 0,0 0 0 0 0,4 17 0 0 0,-2-13 0 0 0,12 49 0 0 0,-10-42 0 0 0,-4-21 0 0 0,0 1 0 0 0,0 0 0 0 0,0-1 0 0 0,-1 1 0 0 0,0-1 0 0 0,1 1 0 0 0,-1 0 0 0 0,-1 4 0 0 0,-1 5 0 0 0,1 0 0 0 0,1 22 0 0 0,1-22 0 0 0,-1 0 0 0 0,-3 18 0 0 0,2-19 72 0 0,0 0 0 0 0,1-1-1 0 0,0 1 1 0 0,1-1-1 0 0,3 21 1 0 0,-3-24-121 0 0,0-1 1 0 0,-1 1-1 0 0,0-1 1 0 0,-1 11 0 0 0,0-10 49 0 0,0-1 0 0 0,1 1 0 0 0,1 13 0 0 0,0-15-1 0 0,-1-1 0 0 0,0 1 0 0 0,-1-1 0 0 0,-1 7 0 0 0,0 11 0 0 0,-7 70 11 0 0,11-71 44 0 0,-2-16-54 0 0,1-1 1 0 0,-1 1 0 0 0,0-1-1 0 0,0 1 1 0 0,-2 6-1 0 0,0 1 12 0 0,1 1-1 0 0,1 0 1 0 0,1 23-1 0 0,0-4 51 0 0,5 30 33 0 0,-5-25-9 0 0,0-22-50 0 0,-1 1-1 0 0,-2 20 0 0 0,3-6-36 0 0,-1-27 0 0 0,0 0 0 0 0,1 1 0 0 0,-1-1 0 0 0,-1 1 0 0 0,0 4 0 0 0,0 0 8 0 0,0 0-1 0 0,1 0 1 0 0,-1 0 0 0 0,2 0-1 0 0,1 13 1 0 0,1 15 10 0 0,-3-32-15 0 0,0 5 10 0 0,0 1 0 0 0,1-1-1 0 0,2 16 1 0 0,-2-24-12 0 0,-1 0 0 0 0,0 1 0 0 0,0-1 1 0 0,0 0-1 0 0,0 0 0 0 0,0 1 0 0 0,-1-1 1 0 0,0 4-1 0 0,-2 12-2 0 0,8 28 1 0 0,-4-30 27 0 0,4 26 0 0 0,2 0-17 0 0,0 7 1 0 0,-7-47-5 0 0,2 4 2 0 0,-1-1 0 0 0,0 1 0 0 0,-1 0 0 0 0,1-1-1 0 0,-2 11 1 0 0,4 33 56 0 0,-2-46-64 0 0,-1 0 0 0 0,1 0 0 0 0,-1 0 0 0 0,0-1 0 0 0,0 1 0 0 0,0 0 0 0 0,0 0 0 0 0,-2 6 0 0 0,2-7 0 0 0,-1 0 0 0 0,1 1 0 0 0,0-1 0 0 0,0 0 0 0 0,0 1 0 0 0,0-1 0 0 0,0 1 0 0 0,0-1 0 0 0,1 0 0 0 0,1 5 0 0 0,2 34 64 0 0,-5-26-47 0 0,1-12-9 0 0,0 1-1 0 0,0 0 1 0 0,0 0 0 0 0,0-1 0 0 0,2 7 0 0 0,0-1 1 0 0,1 0 0 0 0,-2 0 0 0 0,1 0 0 0 0,-1 1 0 0 0,-1-1 0 0 0,0 15 0 0 0,-1 7-8 0 0,1-12-1 0 0,-1-18 0 0 0,1 0 0 0 0,0 1 0 0 0,0-1 0 0 0,0 1 0 0 0,0-1 0 0 0,0 1 0 0 0,0-1 0 0 0,0 0 0 0 0,1 1 0 0 0,-1-1 0 0 0,0 0 0 0 0,2 3 0 0 0,5 16 0 0 0,-4 1 8 0 0,-3-14 3 0 0,0-1 0 0 0,1 1 1 0 0,0 0-1 0 0,3 7 0 0 0,-4-6-11 0 0,0-2-2 0 0,11 22 58 0 0,-11-27-56 0 0,1 0 1 0 0,0 0-1 0 0,-1 0 1 0 0,1 0-1 0 0,-1 1 1 0 0,1-1-1 0 0,-1 0 1 0 0,0 1-1 0 0,1-1 1 0 0,-1 0 0 0 0,0 0-1 0 0,0 3 1 0 0,0-1 5 0 0,0-1 0 0 0,0 0 1 0 0,0 0-1 0 0,0 0 0 0 0,0 0 1 0 0,0 0-1 0 0,1 0 0 0 0,1 4 1 0 0,0 6 2 0 0,-3-10-7 0 0,1 2-3 0 0,8 17 1 0 0,-3-10 0 0 0,-3-2 0 0 0,9 6 0 0 0,-8-7 0 0 0,5 11 0 0 0,-6-16 1 0 0,6 24 62 0 0,-4-17-63 0 0,-1 0 0 0 0,-1 1 0 0 0,2-2 0 0 0,2 0 0 0 0,1-1 0 0 0,-1 0 0 0 0,-1 0 0 0 0,3 6 0 0 0,-4-11 0 0 0,7 18 0 0 0,-6-13 0 0 0,3 0 11 0 0,-2 0 32 0 0,2 0-33 0 0,-1-3-10 0 0,4-1 0 0 0,-4 0 0 0 0,6 3-3 0 0,1-2 70 0 0,-4-1-67 0 0,-1-2 0 0 0,0 1 11 0 0,1 1 32 0 0,-2-3-33 0 0,-2-2-10 0 0,3-2 0 0 0,0 1 0 0 0,1 0 0 0 0,-1 1 0 0 0,-7 1 0 0 0,-1 1 0 0 0,0-1 0 0 0,0 0 0 0 0,0 0 0 0 0,1 0 0 0 0,-1 0 0 0 0,0-1 0 0 0,0 1 0 0 0,0 0 0 0 0,1 0 0 0 0,-1-1 0 0 0,0 1 0 0 0,0-1 0 0 0,1 0 0 0 0,16-5 0 0 0,-8 3 0 0 0,-1-2 0 0 0,0 2 0 0 0,11-3 0 0 0,-12 3 0 0 0,-3-1 0 0 0,0 0 0 0 0,9 1 0 0 0,-1 1 0 0 0,12-10 0 0 0,-16 8 0 0 0,13 2 0 0 0,-16-1 0 0 0,3-3 0 0 0,1 4 0 0 0,35 2 0 0 0,-35 1 0 0 0,0 3 0 0 0,2 2 0 0 0,2-1 0 0 0,-13-5 0 0 0,23 14 0 0 0,9-1 0 0 0,-20-5 0 0 0,1-1 0 0 0,-3-2 0 0 0,2 2 0 0 0,-4-1 0 0 0,1 1 0 0 0,0-1 0 0 0,2 0 0 0 0,-9-5 0 0 0,12 6 0 0 0,1-1 0 0 0,-3-2 0 0 0,-3-1 5 0 0,-2-1-13 0 0,8 5 75 0 0,-4-3-67 0 0,3 0-2 0 0,-12-3 11 0 0,9-2 48 0 0,10 1-57 0 0,-3-3 64 0 0,4-1 0 0 0,2 0-64 0 0,-18 3 11 0 0,-5 0 32 0 0,3-2-33 0 0,1 2 1 0 0,-2 1 32 0 0,4 0-33 0 0,0 0-10 0 0,45 0 0 0 0,-16 0 64 0 0,-2 9 128 0 0,-29-7-326 0 0,-5-2 134 0 0,-1 1 0 0 0,1-1 1 0 0,-1 1-1 0 0,1-1 0 0 0,-1 0 1 0 0,1 1-1 0 0,-1-1 0 0 0,1 1 0 0 0,-1-1 1 0 0,1 0-1 0 0,-1 1 0 0 0,1-1 0 0 0,0 0 1 0 0,-1 0-1 0 0,1 0 0 0 0,0 1 0 0 0,-1-1 1 0 0,1 0-1 0 0,0 0 0 0 0,-1 0 1 0 0,1 0-1 0 0,0 0 0 0 0,0 0 0 0 0,19 3 0 0 0,-17-3 0 0 0,2-1 0 0 0,9 8 0 0 0,3-3 0 0 0,-9 0 0 0 0,4 0 0 0 0,5 2 0 0 0,-15-4 0 0 0,8 1 0 0 0,-4-4-18 0 0,0 0 0 0 0,0 0 0 0 0,-1-1 0 0 0,9-3 0 0 0,-1 0-141 0 0,0 0-892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20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5973 456 0 0,'0'0'12152'0'0,"2"0"-12092"0"0,5 0-38 0 0,-4 0 21 0 0,5-4-32 0 0,3 0-1 0 0,-8 3 33 0 0,5-2-32 0 0,2 0-11 0 0,23-3 0 0 0,-20 3 0 0 0,0-3 0 0 0,-12 6 0 0 0,18-2 0 0 0,-11 1 14 0 0,-7 1 217 0 0,12 0-76 0 0,10 0 215 0 0,-13-2-255 0 0,-10 2-110 0 0,1-1 0 0 0,0 1 0 0 0,0 0 0 0 0,-1 0 0 0 0,1-1 0 0 0,0 1-1 0 0,0 0 1 0 0,-1 0 0 0 0,1 0 0 0 0,0 0 0 0 0,0 0 0 0 0,-1 0 0 0 0,1 0 0 0 0,0 0 0 0 0,0 1 0 0 0,0-1 0 0 0,-1 0 0 0 0,1 0 0 0 0,0 1 0 0 0,-1-1 0 0 0,1 0 0 0 0,0 1 0 0 0,0 0 0 0 0,2-1 53 0 0,33 0 72 0 0,-33 0-115 0 0,13 1 44 0 0,-7 3-16 0 0,4 7-3 0 0,-13-11-38 0 0,1 1-1 0 0,-1-1 1 0 0,1 1 0 0 0,-1-1 0 0 0,1 0-1 0 0,-1 1 1 0 0,1-1 0 0 0,-1 0 0 0 0,1 0-1 0 0,-1 1 1 0 0,1-1 0 0 0,-1 0 0 0 0,1 0-1 0 0,0 0 1 0 0,-1 0 0 0 0,1 0 0 0 0,-1 0-1 0 0,1 0 1 0 0,-1 0 0 0 0,2 0 0 0 0,2 0 6 0 0,8 1 35 0 0,-3-1-22 0 0,-7 0 33 0 0,0 0-1 0 0,10 0-42 0 0,-1 0-1 0 0,-8 0 44 0 0,2 2 26 0 0,-4-1-56 0 0,0 0 1 0 0,0 0-1 0 0,0-1 0 0 0,0 1 0 0 0,-1 0 0 0 0,1 0 0 0 0,0-1 0 0 0,0 1 0 0 0,1-1 1 0 0,-1 1-1 0 0,0-1 0 0 0,0 1 0 0 0,0-1 0 0 0,2 1 0 0 0,0-1 70 0 0,5 0-14 0 0,3 0-54 0 0,-7 0 17 0 0,6 0-22 0 0,25 0 455 0 0,-12 0-234 0 0,-20 0-215 0 0,0 0 0 0 0,0 0 0 0 0,0 0 1 0 0,0 0-1 0 0,0-1 0 0 0,0 0 1 0 0,0 1-1 0 0,0-1 0 0 0,0 0 0 0 0,5-3 1 0 0,9-3 84 0 0,-14 6-52 0 0,5-3 12 0 0,2 0-13 0 0,2-1-47 0 0,-1 1 0 0 0,1 0 43 0 0,-10 1-47 0 0,-2 2-8 0 0,0 0-1 0 0,1 0 1 0 0,-1 1 0 0 0,0-1 0 0 0,1 0 0 0 0,-1 0 0 0 0,1 1 0 0 0,-1-1-1 0 0,1 0 1 0 0,-1 0 0 0 0,1 1 0 0 0,0-1 0 0 0,-1 1 0 0 0,1-1 0 0 0,1 0 0 0 0,7-4 10 0 0,0-1 33 0 0,0-4-33 0 0,1-7 44 0 0,-6 13-33 0 0,7-14 122 0 0,-8 15-111 0 0,7-10 30 0 0,-9 10-62 0 0,8-11 11 0 0,-6 12 2 0 0,-2 2-10 0 0,0-1 0 0 0,-1 0-1 0 0,1 1 1 0 0,0-1 0 0 0,-1 1 0 0 0,1-1-1 0 0,0 0 1 0 0,-1 0 0 0 0,1 1 0 0 0,-1-1-1 0 0,1 0 1 0 0,-1 0 0 0 0,0 0 0 0 0,1 1-1 0 0,-1-1 1 0 0,0 0 0 0 0,1 0 0 0 0,-1-2-1 0 0,3-5 28 0 0,13-28 327 0 0,-12 29-269 0 0,10-22 192 0 0,-13 27-274 0 0,0 0-1 0 0,0 0 1 0 0,0 0-1 0 0,0 0 1 0 0,-1 1-1 0 0,1-1 1 0 0,0 0-1 0 0,-1 0 1 0 0,0 0-1 0 0,1 0 1 0 0,-1 0-1 0 0,0-1 1 0 0,0 1-1 0 0,0 0 1 0 0,0 0-1 0 0,-1-4 1 0 0,0 5-7 0 0,1 0 1 0 0,0 0-1 0 0,0-1 0 0 0,0 1 1 0 0,0 0-1 0 0,0 0 1 0 0,0-1-1 0 0,0 1 1 0 0,0 0-1 0 0,0 0 0 0 0,1-3 1 0 0,3-5 63 0 0,0 1-28 0 0,-1 0 0 0 0,0 0 0 0 0,1-9-1 0 0,13-25-34 0 0,-16 37 1 0 0,1-1-1 0 0,0 1 0 0 0,4-9 1 0 0,-4 10 6 0 0,0 0 0 0 0,0 0 0 0 0,-1 0 0 0 0,1 0 0 0 0,-1 0 0 0 0,0-1 0 0 0,0 1-1 0 0,0-7 1 0 0,0 8-7 0 0,-1 1 0 0 0,0 0 0 0 0,1-1 0 0 0,0 1 0 0 0,-1-1 0 0 0,1 1 0 0 0,0 0 0 0 0,0-1 0 0 0,3-3 0 0 0,4-13 0 0 0,1-10 22 0 0,0 0-1 0 0,20-41 0 0 0,-21 54 1 0 0,-2 0-1 0 0,9-34 0 0 0,-1 12-21 0 0,0-12 0 0 0,-10 36 0 0 0,-3 12 0 0 0,0-1 0 0 0,0 1 0 0 0,0-1 0 0 0,-1 0 0 0 0,1 1 0 0 0,-1-6 0 0 0,1 2 13 0 0,0 0-1 0 0,0 0 0 0 0,0 0 0 0 0,3-8 0 0 0,3-15-9 0 0,9-54 62 0 0,-4 26-66 0 0,0 1 1 0 0,-9 42 46 0 0,0 0-1 0 0,1 0 1 0 0,7-17-1 0 0,-5 13 28 0 0,6-26 0 0 0,16-65 66 0 0,-18 69-19 0 0,-2 2-3 0 0,-7 30-80 0 0,0 0 0 0 0,0 0 0 0 0,4-15-1 0 0,2-5 31 0 0,5-18-3 0 0,-7 14-39 0 0,2 0 0 0 0,10-32-1 0 0,-7 1-24 0 0,-5 43 33 0 0,4-31-1 0 0,0-1 47 0 0,9-45 151 0 0,-12 61-182 0 0,-3 19-35 0 0,7-29 0 0 0,-6 32 4 0 0,-1 0 0 0 0,1-17 0 0 0,-2 13 7 0 0,-1-2 17 0 0,0 14-22 0 0,-1 1-1 0 0,0-1 1 0 0,1 1-1 0 0,2-9 0 0 0,0 1 5 0 0,0 0 0 0 0,-1 0-1 0 0,-1 1 1 0 0,0-20-1 0 0,2-18-12 0 0,-1 27 34 0 0,2-13-20 0 0,15-85 220 0 0,-5 47-191 0 0,-8 34-53 0 0,4-10 0 0 0,-10 47 1 0 0,1 0 0 0 0,0 0 0 0 0,-1 0 0 0 0,0 0 0 0 0,0 0 0 0 0,0-5 1 0 0,0-12 44 0 0,6-33-25 0 0,-4 32 18 0 0,1 0 0 0 0,9-38 0 0 0,-7 42-19 0 0,-1-1 0 0 0,2-30 0 0 0,3-18-29 0 0,-4 24-58 0 0,-2 13 134 0 0,-1-5-9 0 0,-2 26-53 0 0,1 0 0 0 0,-1 0 0 0 0,3-9-1 0 0,-1 4 25 0 0,0-1 0 0 0,-1-18 0 0 0,2-11 20 0 0,22-103 26 0 0,-11 35-20 0 0,-6 35-57 0 0,-3 21 2 0 0,-5 50 10 0 0,0 0-1 0 0,0 0 0 0 0,0 1 0 0 0,-2-9 1 0 0,1 8 9 0 0,1 0 0 0 0,-1 0 0 0 0,1 0 0 0 0,0-8 0 0 0,1 3 4 0 0,0 0 1 0 0,-1 1 0 0 0,0-1 0 0 0,-2-10-1 0 0,2 8 1 0 0,0 0 0 0 0,0-1-1 0 0,1 1 1 0 0,5-20 0 0 0,0-11-19 0 0,-1 0-5 0 0,1-31 11 0 0,-11-16 53 0 0,-1-16 107 0 0,3 89-161 0 0,3 11-10 0 0,-1 1 0 0 0,0 0 0 0 0,1-1 0 0 0,0 1 0 0 0,1-8 0 0 0,-1 8 1 0 0,0 1 0 0 0,0-1-1 0 0,0 1 1 0 0,-2-8-1 0 0,2 7 10 0 0,-1 0 0 0 0,0 0 1 0 0,1 0-1 0 0,1-6 0 0 0,1-3-1 0 0,-1 5-9 0 0,0 0 1 0 0,0 0-1 0 0,-2-13 0 0 0,1-53 64 0 0,0 61-64 0 0,0 0 0 0 0,1-16 0 0 0,1-7 0 0 0,-5-163 64 0 0,0 171-64 0 0,2 24 0 0 0,0 0 0 0 0,1 0 0 0 0,0 0 0 0 0,-1 0 0 0 0,3-10 0 0 0,1-49 0 0 0,-1 47 16 0 0,-1 0-1 0 0,-2-22 0 0 0,0 9 3 0 0,0 12-18 0 0,0 15 0 0 0,1 0 0 0 0,0 0 0 0 0,0 0 0 0 0,0-1 0 0 0,1-4 0 0 0,1-5 0 0 0,-1 1 0 0 0,-1-1 0 0 0,-1-18 0 0 0,0 1 0 0 0,-4-9 0 0 0,3 30 0 0 0,0 0 0 0 0,1-13 0 0 0,-1 3 0 0 0,2 14 0 0 0,-1 1 0 0 0,1-1 0 0 0,0 1 0 0 0,1-1 0 0 0,0-4 0 0 0,1-10 0 0 0,-1 0 0 0 0,-2-34 0 0 0,0 13 0 0 0,3 23 0 0 0,-1 15 0 0 0,-1 1 0 0 0,1-1 0 0 0,-1 0 0 0 0,0 1 0 0 0,1-1 0 0 0,-1 0 0 0 0,0 0 0 0 0,0 1 0 0 0,0-1 0 0 0,0 0 0 0 0,-1-2 0 0 0,-1-8 13 0 0,0 0-1 0 0,1-1 0 0 0,1-17 0 0 0,1 17 99 0 0,4-6 17 0 0,-1 3-124 0 0,-3 14-15 0 0,0 1 0 0 0,-1-1 0 0 0,1 0 0 0 0,-1 0-1 0 0,1 0 1 0 0,-1 0 0 0 0,1-1 0 0 0,-1 1 0 0 0,0 0 0 0 0,0 0 0 0 0,0 0 0 0 0,0 0-1 0 0,-1-3 1 0 0,0-1 2 0 0,0-1-1 0 0,1 1 0 0 0,0-1 1 0 0,0 1-1 0 0,1-1 0 0 0,1-6 1 0 0,3-40 12 0 0,-6 44-3 0 0,1 6 0 0 0,0 0 0 0 0,0-1 0 0 0,0 1 0 0 0,0 0 0 0 0,1-6 0 0 0,3-3 0 0 0,5-9 0 0 0,-4 12 0 0 0,0-17 0 0 0,-6 20 0 0 0,1 5 0 0 0,0-1 0 0 0,0 1 0 0 0,0 0 0 0 0,0 0 0 0 0,0 0 0 0 0,1 0 0 0 0,-1 0 0 0 0,0-1 0 0 0,0 1 0 0 0,1 0 0 0 0,-1 0 0 0 0,1 0 0 0 0,0-2 0 0 0,2-6 0 0 0,-4 8 0 0 0,0-2 0 0 0,5-12 0 0 0,-3 8-13 0 0,-1 6-51 0 0,0 2-191 0 0,0 5 231 0 0,0 31-89 0 0,0-34 107 0 0,-1 4 2 0 0,-2 6 3 0 0,2-6 1 0 0,-7 17-10 0 0,8-20-33 0 0,2 5 32 0 0,-1 1 11 0 0,-1 0 15 0 0,1 7 254 0 0,-1-13-250 0 0,0 0 0 0 0,0-1-1 0 0,0 1 1 0 0,0 0 0 0 0,0 0-1 0 0,-1 0 1 0 0,1 0 0 0 0,-3 5-1 0 0,-2 16-366 0 0,4-23 310 0 0,1-1 32 0 0,-1 0 1 0 0,1-1-1 0 0,0 1 0 0 0,0 0 1 0 0,0 0-1 0 0,0 0 0 0 0,-1 0 1 0 0,1 0-1 0 0,0 0 0 0 0,0 0 1 0 0,1 0-1 0 0,-1-1 0 0 0,0 1 1 0 0,0 0-1 0 0,0 0 0 0 0,1 0 0 0 0,-1 0 1 0 0,0 0-1 0 0,1 0 0 0 0,3 20-43 0 0,-6-15 35 0 0,0-1 13 0 0,2 5 1 0 0,5 13 0 0 0,-4-16 0 0 0,0 0 0 0 0,-1 0 0 0 0,0 0 0 0 0,-1 10 0 0 0,0 30 0 0 0,0-41-1 0 0,1 1-1 0 0,-1-1 0 0 0,0 1 0 0 0,-1-1 0 0 0,-3 10 1 0 0,5-16-2 0 0,0 1 1 0 0,0 0-1 0 0,0-1 0 0 0,0 1 1 0 0,0-1-1 0 0,0 1 1 0 0,0-1-1 0 0,0 1 1 0 0,0 0-1 0 0,0-1 1 0 0,0 1-1 0 0,0-1 1 0 0,0 1-1 0 0,0-1 0 0 0,1 1 1 0 0,-1-1-1 0 0,0 1 1 0 0,1-1-1 0 0,-1 2 1 0 0,1 0-1 0 0,5 31 3 0 0,-6-28-30 0 0,1-1 0 0 0,-1 0 0 0 0,0 1 0 0 0,0-1 0 0 0,0 1 0 0 0,0-1-1 0 0,-1 0 1 0 0,0 1 0 0 0,-2 7 0 0 0,2-9 63 0 0,2 8 147 0 0,-1 5-177 0 0,-5 39-79 0 0,4-49 43 0 0,0 1 0 0 0,0-1 0 0 0,1 1 0 0 0,0-1 0 0 0,1 1 0 0 0,1 12 0 0 0,1-7 33 0 0,1 8 0 0 0,-2-10 0 0 0,-1-8 0 0 0,-1 0-1 0 0,1-1 0 0 0,-1 1 1 0 0,1 0-1 0 0,-1 0 0 0 0,0-1 1 0 0,0 1-1 0 0,0 0 0 0 0,0 0 1 0 0,0-1-1 0 0,-1 3 0 0 0,1 1 22 0 0,0 0-1 0 0,0 0 0 0 0,0 1 0 0 0,1 8 1 0 0,0-4-5 0 0,0-1 1 0 0,-1 0-1 0 0,-1 17 1 0 0,0-18 16 0 0,0 1 1 0 0,1-1 0 0 0,0 1 0 0 0,3 15-1 0 0,-2-17-33 0 0,0-2 0 0 0,0 0 0 0 0,0 0 0 0 0,-1 0 0 0 0,0 10 0 0 0,1-3 0 0 0,0-10 0 0 0,-1 0 0 0 0,0 0 0 0 0,0 0 0 0 0,0-1 0 0 0,0 1 0 0 0,0 0 0 0 0,0 0 0 0 0,0 0 0 0 0,-1 1 0 0 0,1-1 0 0 0,-1 0 0 0 0,1 0 0 0 0,0-1 0 0 0,-1 1 0 0 0,1 0 0 0 0,0 0 0 0 0,0 0 0 0 0,0 0 0 0 0,1 0 0 0 0,-1 1 0 0 0,1 1 0 0 0,-1-1 0 0 0,1 0 0 0 0,-1 1 0 0 0,0-1 0 0 0,0 0 0 0 0,-1 1 0 0 0,1-1 0 0 0,-1 0 0 0 0,0 0 0 0 0,1 1 0 0 0,-4 4 0 0 0,2-4 0 0 0,2-3 0 0 0,-1 1 0 0 0,1-1 0 0 0,0 0 0 0 0,-1 1 0 0 0,1-1 0 0 0,0 1 0 0 0,0-1 0 0 0,0 0 0 0 0,0 1 0 0 0,0-1 0 0 0,0 1 0 0 0,1 2 0 0 0,-1 7 0 0 0,1 0 0 0 0,0 0 0 0 0,4 17 0 0 0,-4-27 0 0 0,-1 0 0 0 0,1 0 0 0 0,-1 0 0 0 0,0 1 0 0 0,0-1 0 0 0,1 0 0 0 0,-1 0 0 0 0,0 0 0 0 0,0 0 0 0 0,0 0 0 0 0,0 0 0 0 0,0 1 0 0 0,-1-1 0 0 0,1 0 0 0 0,0 0 0 0 0,0 0 0 0 0,-1 0 0 0 0,1 0 0 0 0,-1 2 0 0 0,-1 3 0 0 0,3-2 0 0 0,-1-3 0 0 0,1 0 0 0 0,-1 0 0 0 0,0 0 0 0 0,1 0 0 0 0,-1 0 0 0 0,0 0 0 0 0,0 0 0 0 0,1 0 0 0 0,-1 1 0 0 0,0-1 0 0 0,0 0 0 0 0,0 0 0 0 0,0 0 0 0 0,-1 1 0 0 0,1 9 0 0 0,1-1 0 0 0,2 19 0 0 0,-2-27 0 0 0,-1 1 0 0 0,0-1 0 0 0,0 1 0 0 0,0-1 0 0 0,0 0 0 0 0,-1 1 0 0 0,0 3 0 0 0,-2 13 0 0 0,3 40 0 0 0,0-58 0 0 0,0 1 0 0 0,-1 0 0 0 0,1 0 0 0 0,0 0 0 0 0,-1 0 0 0 0,0 0 0 0 0,1 0 0 0 0,-1-1 0 0 0,-2 4 0 0 0,2-3 0 0 0,0 0 0 0 0,0-1 0 0 0,1 1 0 0 0,-1 0 0 0 0,0 0 0 0 0,1 0 0 0 0,-1 0 0 0 0,1 0 0 0 0,-1 4 0 0 0,-1 12 0 0 0,1-14 0 0 0,1-1 0 0 0,-1 1 0 0 0,1-1 0 0 0,0 1 0 0 0,0-1 0 0 0,0 1 0 0 0,0-1 0 0 0,1 1 0 0 0,-1-1 0 0 0,2 5 0 0 0,-1-6 0 0 0,-1-1 0 0 0,0 1 0 0 0,0-1 0 0 0,0 1 0 0 0,0-1 0 0 0,0 1 0 0 0,0 0 0 0 0,0-1 0 0 0,-1 1 0 0 0,1-1 0 0 0,-1 3 0 0 0,0-3 0 0 0,1 1 0 0 0,-1-1 0 0 0,1 0 0 0 0,0 1 0 0 0,0-1 0 0 0,-1 0 0 0 0,1 1 0 0 0,0-1 0 0 0,0 1 0 0 0,1-1 0 0 0,-1 2 0 0 0,2 4 0 0 0,-1-2 0 0 0,0 0 0 0 0,-1-1 0 0 0,1 1 0 0 0,-1-1 0 0 0,-1 10 0 0 0,-1 6 2 0 0,1-19-9 0 0,1 1-1 0 0,-1-1 1 0 0,1 1-1 0 0,0 0 1 0 0,0-1 0 0 0,0 1-1 0 0,-1-1 1 0 0,2 1-1 0 0,-1 0 1 0 0,0-1 0 0 0,0 1-1 0 0,0 0 1 0 0,1-1 0 0 0,-1 1-1 0 0,1-1 1 0 0,0 3-1 0 0,0-3-3 0 0,-1 0 0 0 0,0 0 0 0 0,1 0 0 0 0,-1 0 0 0 0,0 0 0 0 0,0 0 0 0 0,0 0 0 0 0,0 0 0 0 0,0 0 0 0 0,0 0 0 0 0,0 0 0 0 0,0 0 0 0 0,0 0 0 0 0,-1 0 0 0 0,1-1 0 0 0,0 1 0 0 0,-1 0 0 0 0,0 1-1 0 0,-2 12 249 0 0,3 14-140 0 0,0-7-97 0 0,0 37 0 0 0,0-56 0 0 0,0 1 0 0 0,0-1 0 0 0,0 0 0 0 0,0 0 0 0 0,0 0 0 0 0,1 0 0 0 0,-1 0 0 0 0,0 0 0 0 0,1 0 0 0 0,0 0 0 0 0,-1 0 0 0 0,1 0 0 0 0,1 1 0 0 0,-1-2 0 0 0,0 0 0 0 0,-1 0 0 0 0,0 0 0 0 0,1 0 0 0 0,-1 0 0 0 0,1 0 0 0 0,-1 0 0 0 0,0 0 0 0 0,0 0 0 0 0,0 0 0 0 0,0 0 0 0 0,1 0 0 0 0,-1 1 0 0 0,0 7 0 0 0,-1 1 0 0 0,1-1 0 0 0,-4 13 0 0 0,-2 22 0 0 0,5-39 9 0 0,0 0 0 0 0,0 0 0 0 0,1 0-1 0 0,0 0 1 0 0,0 0 0 0 0,2 7 0 0 0,-1 5-7 0 0,-2 5-2 0 0,1-16 0 0 0,-1 1 0 0 0,1-1 0 0 0,2 11 0 0 0,-1-10 0 0 0,0 0 0 0 0,-1 0 0 0 0,0 0 0 0 0,-1 14 0 0 0,0-4 0 0 0,0 34 0 0 0,-1-19 0 0 0,1-29 0 0 0,2 15 0 0 0,3-3 0 0 0,-3-12 0 0 0,0 0 0 0 0,0 0 0 0 0,-1 0 0 0 0,1 0 0 0 0,-1 6 0 0 0,0-1 3 0 0,1 6 17 0 0,-2 0 1 0 0,-3 24-1 0 0,3-28-20 0 0,0 0 0 0 0,0 1 0 0 0,2 15 0 0 0,0-17 0 0 0,-1 1 0 0 0,0-1 0 0 0,-1 1 0 0 0,-2 14 0 0 0,2-18 0 0 0,0-1 0 0 0,1 1 0 0 0,0 0 0 0 0,0-1 0 0 0,0 1 0 0 0,2 8 0 0 0,-1-9 0 0 0,-1 1 0 0 0,1-1 0 0 0,-1 1 0 0 0,0 0 0 0 0,0-1 0 0 0,-2 9 0 0 0,0-7 14 0 0,0 0-1 0 0,1 0 1 0 0,0 0-1 0 0,1 0 1 0 0,-1 0-1 0 0,1-1 1 0 0,2 13-1 0 0,0-1 99 0 0,-1-1-1 0 0,-1 0 1 0 0,-1 18-1 0 0,0 4-449 0 0,1-38 326 0 0,0 1-1 0 0,0 0 1 0 0,0 0-1 0 0,1 0 1 0 0,-1 0-1 0 0,1-1 1 0 0,-1 1-1 0 0,1 0 1 0 0,0 0-1 0 0,0-1 1 0 0,-1 1-1 0 0,3 2 1 0 0,-1-1 13 0 0,0 0-1 0 0,0 0 1 0 0,-1 0 0 0 0,0 0 0 0 0,1 0-1 0 0,-1 0 1 0 0,0 1 0 0 0,-1-1 0 0 0,1 0-1 0 0,0 1 1 0 0,-1-1 0 0 0,0 0 0 0 0,0 5-1 0 0,0 22-16 0 0,1-1 23 0 0,-5 37 1 0 0,3-41-24 0 0,-3 8 17 0 0,-1 13-1 0 0,4-41 24 0 0,1 0-1 0 0,-1 0 0 0 0,1 0 0 0 0,0 0 1 0 0,1 0-1 0 0,-1 0 0 0 0,1 0 0 0 0,2 10 1 0 0,-2-14-15 0 0,-1-1 1 0 0,0 0 0 0 0,0 1 0 0 0,0-1 0 0 0,0 1-1 0 0,0-1 1 0 0,0 1 0 0 0,0-1 0 0 0,0 0 0 0 0,0 1-1 0 0,-1-1 1 0 0,1 1 0 0 0,0-1 0 0 0,0 0 0 0 0,0 1-1 0 0,0-1 1 0 0,-1 1 0 0 0,1-1 0 0 0,0 0 0 0 0,-1 1-1 0 0,0 1 19 0 0,-4 30-7 0 0,4-30-37 0 0,0 0 0 0 0,0 0 1 0 0,1 0-1 0 0,-1 0 0 0 0,0 0 0 0 0,1 0 0 0 0,-1 0 0 0 0,1 0 0 0 0,0 0 0 0 0,-1 0 0 0 0,1 0 0 0 0,0 0 0 0 0,0 0 0 0 0,0 0 1 0 0,1 1-1 0 0,0 1 0 0 0,-1-2 5 0 0,1 0 1 0 0,-1 1-1 0 0,1-1 1 0 0,-1 0-1 0 0,0 0 0 0 0,0 0 1 0 0,0 1-1 0 0,0-1 1 0 0,0 0-1 0 0,-1 3 1 0 0,1 2-8 0 0,-9 81 446 0 0,9-84-426 0 0,-1-1-1 0 0,1 1 0 0 0,-1 0 1 0 0,0-1-1 0 0,-1 5 0 0 0,-3 16 55 0 0,4-18-56 0 0,0 0 0 0 0,0 0 0 0 0,0 0 0 0 0,-3 7 0 0 0,-1 8 0 0 0,1 1 0 0 0,1 1 0 0 0,0 28 0 0 0,6-30 0 0 0,-4 4 0 0 0,-1-5 0 0 0,-3 38 0 0 0,6-54 0 0 0,-1-3 0 0 0,0 0 0 0 0,1 1 0 0 0,-1-1 0 0 0,0 0 0 0 0,0 0 0 0 0,0 0 0 0 0,0 1 0 0 0,0-1 0 0 0,0 0 0 0 0,0 0 0 0 0,-1 0 0 0 0,1 1 0 0 0,0-1 0 0 0,-1 0 0 0 0,0 1 0 0 0,-4 20 0 0 0,1-5 0 0 0,1-1 0 0 0,0 1 0 0 0,0 20 0 0 0,-2 13 0 0 0,4-45 0 0 0,1 1 0 0 0,-1-1 0 0 0,0 0 0 0 0,-3 10 0 0 0,2-10 0 0 0,1 0 0 0 0,0 0 0 0 0,0 0 0 0 0,-1 10 0 0 0,2-5 0 0 0,-1 0 0 0 0,-1 0 0 0 0,-3 14 0 0 0,2-8 0 0 0,4-12 0 0 0,0-1 0 0 0,1 19 0 0 0,-1-19 0 0 0,-1 0 0 0 0,1 0 0 0 0,-1 0 0 0 0,0 0 0 0 0,0 0 0 0 0,0 0 0 0 0,-1 0 0 0 0,1 0 0 0 0,-2 3 0 0 0,1-1 0 0 0,0 0 0 0 0,1 0 0 0 0,0 0 0 0 0,-1 0 0 0 0,2 0 0 0 0,0 6 0 0 0,-1 6 0 0 0,0-8 0 0 0,-1 0 0 0 0,-3 16 0 0 0,2-19 0 0 0,1 0 0 0 0,0 0 0 0 0,0 1 0 0 0,0-1 0 0 0,1 0 0 0 0,0 1 0 0 0,2 10 0 0 0,0 1 0 0 0,0 0 0 0 0,-2 33 0 0 0,0-27 0 0 0,-5 39 0 0 0,6-40 0 0 0,-1-11 0 0 0,0-1 0 0 0,0 1 0 0 0,-1-1 0 0 0,-1 1 0 0 0,-4 16 0 0 0,6-26 0 0 0,0 0 0 0 0,0 0 0 0 0,0 0 0 0 0,0 0 0 0 0,0 0 0 0 0,0 0 0 0 0,1 0 0 0 0,0 3 0 0 0,2 11 0 0 0,-3 71 0 0 0,-2-76 0 0 0,1-8 0 0 0,0 0 0 0 0,0 0 0 0 0,1 0 0 0 0,0 0 0 0 0,-1 1 0 0 0,1 4 0 0 0,-5 46 0 0 0,5 210-72 0 0,5-214 136 0 0,-5-47-64 0 0,0 1 0 0 0,0-1 0 0 0,0 1 0 0 0,1-1 0 0 0,-1 1 0 0 0,1-1 0 0 0,2 6 0 0 0,-2-5 0 0 0,0-1 0 0 0,0 0 0 0 0,-1 1 0 0 0,1-1 0 0 0,-1 1 0 0 0,0-1 0 0 0,0 7 0 0 0,0-7 4 0 0,0 0-1 0 0,0 0 0 0 0,0 0 1 0 0,0-1-1 0 0,0 1 0 0 0,1 0 1 0 0,0 0-1 0 0,1 3 0 0 0,0 2 45 0 0,0 1-16 0 0,-1 0 1 0 0,0 1 0 0 0,0-1-1 0 0,-2 16 1 0 0,1-24-34 0 0,0 8 1 0 0,0-5 0 0 0,0 1 0 0 0,0-1 0 0 0,1 0 0 0 0,-1 1 0 0 0,1-1 0 0 0,2 6 0 0 0,-2-4 0 0 0,-1-1 0 0 0,1 1 0 0 0,-1 11 0 0 0,1 13 0 0 0,0-3 0 0 0,-1-22 0 0 0,1 3 0 0 0,8 8 0 0 0,-7-12 0 0 0,-2-3 0 0 0,1 0 0 0 0,-1 0 0 0 0,0 0 0 0 0,1 0 0 0 0,-1 0 0 0 0,0 0 0 0 0,0 0 0 0 0,0 0 0 0 0,0 0 0 0 0,0 0 0 0 0,0 0 0 0 0,0 2 0 0 0,0 10 0 0 0,0-9 0 0 0,0 0 0 0 0,0-1 0 0 0,1 1 0 0 0,-1 0 0 0 0,1-1 0 0 0,1 5 0 0 0,-1-7 0 0 0,-1 0 0 0 0,0 0 0 0 0,1 0 0 0 0,-1-1 0 0 0,0 1 0 0 0,0 0 0 0 0,1 0 0 0 0,-1 0 0 0 0,0 0 0 0 0,0 0 0 0 0,0 0 0 0 0,0 0 0 0 0,0 0 0 0 0,0 0 0 0 0,0 0 0 0 0,-1-1 0 0 0,1 3 0 0 0,-1 0 0 0 0,0 1 0 0 0,1-3 0 0 0,0 0 0 0 0,0 1 0 0 0,-1-1 0 0 0,1 0 0 0 0,0 0 0 0 0,0 0 0 0 0,0 0 0 0 0,1 0 0 0 0,-1 0 0 0 0,0 0 0 0 0,0 0 0 0 0,1 1 0 0 0,-1-1 0 0 0,1 1 0 0 0,7 16 0 0 0,-7-16 0 0 0,1 0 0 0 0,-1 0 0 0 0,0 0 0 0 0,0 0 0 0 0,0 1 0 0 0,0-1 0 0 0,-1 1 0 0 0,1-1 0 0 0,0 5 0 0 0,-1-5 0 0 0,0 1 0 0 0,0-1 0 0 0,0 1 0 0 0,0-1 0 0 0,1 1 0 0 0,-1-1 0 0 0,1 0 0 0 0,0 4 0 0 0,2 1 0 0 0,0 3 0 0 0,4 8 0 0 0,-3-7 0 0 0,-2 5 0 0 0,0-5-11 0 0,0 1 0 0 0,0-2 0 0 0,2 1 0 0 0,5 14-1 0 0,-8-23-5 0 0,0 1 0 0 0,0-1 0 0 0,-1 1 0 0 0,1 0 0 0 0,0-1 0 0 0,-1 1 0 0 0,1 4 0 0 0,-1-4 31 0 0,1-1-1 0 0,0 1 0 0 0,0-1 0 0 0,0 1 0 0 0,1-1 0 0 0,-1 1 1 0 0,0-1-1 0 0,4 4 0 0 0,-3-4-74 0 0,4 8-1 0 0,0-1 50 0 0,-2 0 12 0 0,-7-1 0 0 0,3 1 0 0 0,3-1 0 0 0,-1 3 0 0 0,5 9 11 0 0,-6-18 106 0 0,-1-2-112 0 0,0 1-1 0 0,1-1 0 0 0,-1 0 1 0 0,0 0-1 0 0,0 0 0 0 0,1 0 0 0 0,-1 0 1 0 0,0 1-1 0 0,0-1 0 0 0,1 0 1 0 0,-1 0-1 0 0,0 1 0 0 0,0-1 1 0 0,0 0-1 0 0,0 0 0 0 0,1 0 1 0 0,-1 1-1 0 0,0-1 0 0 0,0 0 0 0 0,0 1 1 0 0,0-1-1 0 0,0 0 0 0 0,0 0 1 0 0,0 1-1 0 0,0-1 0 0 0,0 0 1 0 0,0 1-1 0 0,0-1 0 0 0,0 0 1 0 0,0 0-1 0 0,0 1 0 0 0,0-1 0 0 0,3 9-216 0 0,-2-6 239 0 0,19 6-68 0 0,-16-8 57 0 0,-3 0-6 0 0,17 13 38 0 0,-11-7 7 0 0,-5-5-75 0 0,1 0 0 0 0,-1 0 0 0 0,0 0 0 0 0,1-1-1 0 0,0 1 1 0 0,4 2 0 0 0,6 3 20 0 0,-3-2 0 0 0,-2 1 15 0 0,-5-4 60 0 0,8 1-10 0 0,1 1-102 0 0,1-3 23 0 0,0-1 14 0 0,-3 0 0 0 0,-2 0 14 0 0,-4 1 39 0 0,7 1-40 0 0,-1-2-13 0 0,6-2 0 0 0,-14 2 0 0 0,22-9 0 0 0,-17 6 0 0 0,0 0 0 0 0,-1-1 0 0 0,7-3 0 0 0,-8 3 0 0 0,8 3 0 0 0,-8-1 0 0 0,14-7 0 0 0,-15 6 0 0 0,-3 2 0 0 0,0 0 0 0 0,0 0 0 0 0,1 1 0 0 0,-1-1 0 0 0,0 1 0 0 0,1-1 0 0 0,-1 1 0 0 0,1-1 0 0 0,-1 1 0 0 0,0 0 0 0 0,1 0 0 0 0,2 0 0 0 0,8-4 0 0 0,-9 2 0 0 0,17-3 0 0 0,-10 3 0 0 0,1-1 0 0 0,-9 2 0 0 0,-1 1 0 0 0,14 0 0 0 0,-12 0 0 0 0,-1-1 0 0 0,0 1 0 0 0,0 0 0 0 0,0 0 0 0 0,0 0 0 0 0,1 0 0 0 0,-1 1 0 0 0,0-1 0 0 0,0 1 0 0 0,0-1 0 0 0,0 1 0 0 0,4 1 0 0 0,-4-2 0 0 0,10 5 0 0 0,-3-1 0 0 0,-3 0 0 0 0,4 2 0 0 0,-9-4 0 0 0,-1-1 0 0 0,0-1 0 0 0,0 1 0 0 0,0-1 0 0 0,0 1 0 0 0,0-1 0 0 0,0 1 0 0 0,0-1 0 0 0,1 1 0 0 0,-1-1 0 0 0,0 1 0 0 0,0-1 0 0 0,1 1 0 0 0,-1-1 0 0 0,0 1 0 0 0,1-1 0 0 0,-1 1 0 0 0,0-1 0 0 0,1 0 0 0 0,-1 1 0 0 0,1-1 0 0 0,-1 1 0 0 0,1-1 0 0 0,-1 0 0 0 0,1 0 0 0 0,0 1 0 0 0,27 24 0 0 0,-11-8 0 0 0,-16-16 0 0 0,0 0 0 0 0,1 0 0 0 0,-1 0 0 0 0,0 0 0 0 0,0 0 0 0 0,1 0 0 0 0,-1 0 0 0 0,1-1 0 0 0,-1 1 0 0 0,0-1 0 0 0,1 1 0 0 0,1 0 0 0 0,2 1 0 0 0,-2-1 0 0 0,13 7 0 0 0,11 11 0 0 0,-17-13 0 0 0,-1-3 0 0 0,1 0 0 0 0,-1-1 0 0 0,1 1 0 0 0,0-2 0 0 0,0-1 11 0 0,-5 0 32 0 0,7-1-33 0 0,6-3-10 0 0,-4 1 0 0 0,0 2 11 0 0,6-2 36 0 0,-16 1-38 0 0,-3 1-10 0 0,1-1 1 0 0,-1 1 0 0 0,1 0 0 0 0,0 0 0 0 0,-1 1-1 0 0,1-1 1 0 0,0 0 0 0 0,0 0 0 0 0,-1 1 0 0 0,1-1 0 0 0,3 1-1 0 0,16-5 1 0 0,-18 5 0 0 0,11 0 0 0 0,0 0 0 0 0,-1 0 0 0 0,1 0 0 0 0,-1 0 0 0 0,-1 3 0 0 0,0 2 0 0 0,-11-4 0 0 0,0-1 0 0 0,0 1 0 0 0,0-1 0 0 0,0 1 0 0 0,0-1 0 0 0,0 0 0 0 0,0 1 0 0 0,0-1 0 0 0,0 0 0 0 0,0 0 0 0 0,0 0 0 0 0,0 0 0 0 0,0 0 0 0 0,0 0 0 0 0,1 0 0 0 0,-1 0 0 0 0,0 0 0 0 0,0 0 0 0 0,1 0 0 0 0,-1 0 0 0 0,0 0 0 0 0,0 0 0 0 0,0 1 0 0 0,0-1 0 0 0,0 0 0 0 0,0 1 0 0 0,0-1 0 0 0,0 0 0 0 0,0 1 0 0 0,0-1 0 0 0,1 2 0 0 0,20 2 0 0 0,-12 0 0 0 0,3 3 0 0 0,-4-2 0 0 0,1-1 0 0 0,-1 0 0 0 0,1 0 0 0 0,-1 0 0 0 0,0 1 0 0 0,1-1 0 0 0,3 2 0 0 0,-11-3 0 0 0,16 4 0 0 0,-9-6 0 0 0,37-1 0 0 0,-32-4 0 0 0,5 3 0 0 0,-17 1 2 0 0,-1 0 0 0 0,1 0 0 0 0,0-1 0 0 0,-1 1-1 0 0,1 0 1 0 0,-1-1 0 0 0,1 1 0 0 0,-1-1 0 0 0,3 0-1 0 0,30-10 45 0 0,-25 9-46 0 0,6-3 0 0 0,-14 5 0 0 0,25 1 0 0 0,-23 0 0 0 0,3-2 0 0 0,8-2 0 0 0,43-7 0 0 0,-49 8 0 0 0,-3 2 11 0 0,-2 0 32 0 0,8-1-33 0 0,-2-3-10 0 0,1 3 0 0 0,-1-1 2 0 0,-1 0 19 0 0,10-6 10 0 0,-6 2-20 0 0,-9 5-12 0 0,16-1 1 0 0,0-2 0 0 0,-5-3 0 0 0,-10 7 0 0 0,0-1 0 0 0,11-8 0 0 0,-8 5 14 0 0,-1-1-1 0 0,0 0 0 0 0,10-11 1 0 0,-12 9-4 0 0,0 0 1 0 0,1-1 32 0 0,-4 6-42 0 0,0 1 0 0 0,0-1 0 0 0,0 1-1 0 0,0 0 1 0 0,-1-1 0 0 0,1 0 0 0 0,-1 1 0 0 0,1-1 0 0 0,-1 1 0 0 0,1-1 0 0 0,-1 0 0 0 0,1-2 0 0 0,-1-3-3 0 0,1 4 3 0 0,1-3 11 0 0,0 0 1 0 0,0 0-1 0 0,-1-1 0 0 0,0 1 1 0 0,0-10-1 0 0,0 8 31 0 0,7-14-33 0 0,-3 2 44 0 0,-5 19-54 0 0,-1 0 1 0 0,1 0 0 0 0,0 0 0 0 0,0-1-1 0 0,1 1 1 0 0,-1 0 0 0 0,0 0 0 0 0,0 0-1 0 0,0 0 1 0 0,1 0 0 0 0,-1 0-1 0 0,0 0 1 0 0,1-1 0 0 0,0 0 0 0 0,1-4-2 0 0,7-53 76 0 0,-9 55-64 0 0,0-1 1 0 0,1 1-1 0 0,0 0 0 0 0,0-1 1 0 0,2-5-1 0 0,-1 6-3 0 0,-1-1 0 0 0,0 1 1 0 0,0-1-1 0 0,0 1 0 0 0,0-7 0 0 0,5-16 46 0 0,-4 14-48 0 0,5-11 52 0 0,15-63 88 0 0,-11 26-146 0 0,-6 44 16 0 0,-3 12-8 0 0,-1 0 0 0 0,1 0 0 0 0,-1-1 0 0 0,0 1 0 0 0,0-6 0 0 0,4-18-8 0 0,-5 25 0 0 0,1 1 0 0 0,-1-1 0 0 0,1 0 0 0 0,0 0 0 0 0,0 1 0 0 0,1-1-1 0 0,2-5 1 0 0,-3 6 2 0 0,1 0-1 0 0,-1-1 1 0 0,0 0-1 0 0,0 1 1 0 0,0-1-1 0 0,0 1 0 0 0,0-6 1 0 0,8-35 51 0 0,-4-2 339 0 0,-5 38-422 0 0,1 0 0 0 0,0 0 0 0 0,4-13 1 0 0,1-4-150 0 0,-4 10 168 0 0,2-27 0 0 0,-4 36 11 0 0,1 1 0 0 0,-1-1 0 0 0,1 1 0 0 0,1 0 0 0 0,-1 0 0 0 0,1 0 0 0 0,2-6 0 0 0,-1 5 0 0 0,-1 0 0 0 0,0 0 0 0 0,2-10 0 0 0,7-54 468 0 0,-1 23-689 0 0,-7 36 205 0 0,0 0 1 0 0,-1-1-1 0 0,2-22 0 0 0,-4 25 21 0 0,1 1-1 0 0,1-1 1 0 0,2-10-1 0 0,-2 11 12 0 0,0 0 0 0 0,-1 0 1 0 0,1-11-1 0 0,-2 9-8 0 0,1 1 1 0 0,1-1-1 0 0,0 1 1 0 0,4-13-1 0 0,3-13 3 0 0,-3 13-11 0 0,-5 18 0 0 0,1 1 0 0 0,-1-1 0 0 0,0 0 0 0 0,-1 0 0 0 0,1 0 0 0 0,0-6 0 0 0,-1-6 19 0 0,6-23 0 0 0,-2 4 34 0 0,1-17 13 0 0,3-33 1 0 0,-6 56-67 0 0,-3 23 0 0 0,2-1 0 0 0,-1 1 0 0 0,1 0 0 0 0,2-9 0 0 0,-1 4 26 0 0,-1-1-1 0 0,1-11 0 0 0,1-12 43 0 0,6-48-52 0 0,-3 13-16 0 0,-4 57 9 0 0,-1-1 0 0 0,-1-19 1 0 0,-1 22-3 0 0,1 0 0 0 0,0 1 1 0 0,1-1-1 0 0,4-19 0 0 0,-3 22-7 0 0,0-1 0 0 0,1-14 0 0 0,1-8 0 0 0,0 7 43 0 0,-2-1 0 0 0,0-39-1 0 0,-1 47-26 0 0,5-29 0 0 0,-3 29 0 0 0,1-30 0 0 0,-3 24-16 0 0,1 0 0 0 0,10-39 0 0 0,-4 19 0 0 0,-6 30 10 0 0,-2 1 0 0 0,1-16 0 0 0,-2 14 13 0 0,4-25-1 0 0,1-38 31 0 0,6-21-53 0 0,-8 83 11 0 0,-1-1 0 0 0,-1-27 0 0 0,-1 28-1 0 0,1 0 1 0 0,3-27-1 0 0,0 22-10 0 0,-2 0 0 0 0,-1-22 0 0 0,0 22 0 0 0,1-1 0 0 0,3-23 0 0 0,-2 6 9 0 0,-2 29 36 0 0,0 0 0 0 0,3-17 0 0 0,-1 13-51 0 0,0-1 1 0 0,-1-25-1 0 0,-2 25-7 0 0,2 0 0 0 0,3-21 0 0 0,1-27 13 0 0,-2 29 0 0 0,-3 27 0 0 0,0-1 0 0 0,1 1 0 0 0,0 0 0 0 0,0-1 0 0 0,2-6 0 0 0,-1 7 0 0 0,0-1-1 0 0,-1 0 1 0 0,0 0-1 0 0,0-13 1 0 0,2-13 13 0 0,1-3-7 0 0,-2 0 0 0 0,-3-52 0 0 0,0 28 19 0 0,6-2-28 0 0,0-1 16 0 0,-1-68-13 0 0,-4 11 0 0 0,0 112-1 0 0,1 0 0 0 0,3-14 0 0 0,-2 14 7 0 0,-1 0 0 0 0,1-15 0 0 0,2-58-13 0 0,-1 49 7 0 0,-2 27 0 0 0,0 0 0 0 0,0 0 0 0 0,-1 0 0 0 0,0 0 0 0 0,0-9 0 0 0,-2 0 0 0 0,3-8 0 0 0,4-91 0 0 0,4 38 0 0 0,-9 72 0 0 0,0-1 0 0 0,1 1 0 0 0,-1-1 0 0 0,1 1 0 0 0,2-6 0 0 0,-2 6 0 0 0,0 0 0 0 0,0 0 0 0 0,0 0 0 0 0,-1 0 0 0 0,1-6 0 0 0,-2-10 0 0 0,0 13 0 0 0,1 1 0 0 0,0 0 0 0 0,0-1 0 0 0,1-7 0 0 0,8-33-72 0 0,-9 46 72 0 0,0-1 0 0 0,0 0 0 0 0,0 0 0 0 0,0 1 0 0 0,0-1 0 0 0,0 0 0 0 0,0 0 0 0 0,0 1 0 0 0,0-1 0 0 0,0 0 0 0 0,0 0 0 0 0,0 0 0 0 0,-1 1 0 0 0,1-1 0 0 0,0 0 0 0 0,-1 1 0 0 0,1-1 0 0 0,0 0 0 0 0,-1 0 0 0 0,0 0 0 0 0,0 0 0 0 0,1 0 0 0 0,-1 0 0 0 0,1 0 0 0 0,0 0 0 0 0,-1 0 0 0 0,1 0 0 0 0,0 0 0 0 0,-1-1 0 0 0,1 1 0 0 0,0-1 0 0 0,-1-2 0 0 0,1-1 0 0 0,-1 0 0 0 0,-1 1 0 0 0,1-1 0 0 0,-1 1 0 0 0,-2-6 0 0 0,-3-7 0 0 0,6 16 0 0 0,1-1 0 0 0,-1 1 0 0 0,1-1 0 0 0,-1 1 0 0 0,1-1 0 0 0,0 0 0 0 0,0 1 0 0 0,0-1 0 0 0,0 1 0 0 0,0-1 0 0 0,0 0 0 0 0,0 1 0 0 0,0-1 0 0 0,1-1 0 0 0,-1 2 0 0 0,1 0 0 0 0,-1 0 0 0 0,0 0 0 0 0,0 0 0 0 0,0 0 0 0 0,0 1 0 0 0,0-1 0 0 0,0 0 0 0 0,-1 0 0 0 0,1 0 0 0 0,0 0 0 0 0,0 0 0 0 0,-1 0 0 0 0,0-1 0 0 0,1 1 0 0 0,0 1 0 0 0,-1-1 0 0 0,1 0 0 0 0,0 0 0 0 0,0 0 0 0 0,-1 1 0 0 0,1-1 0 0 0,0 0 0 0 0,0 0 0 0 0,0 0 0 0 0,0 0 0 0 0,0 1 0 0 0,0-1 0 0 0,0 0 0 0 0,1-1 0 0 0,0-2 0 0 0,0 0 0 0 0,-1 0 0 0 0,1 0 0 0 0,-1 0 0 0 0,0 0 0 0 0,0 0 0 0 0,0 0 0 0 0,-2-7 0 0 0,0-17 0 0 0,-2 13 0 0 0,3 14 0 0 0,1 0 0 0 0,-1 0 0 0 0,1 0 0 0 0,-1 0 0 0 0,1-1 0 0 0,0 1 0 0 0,0 0 0 0 0,-1 0 0 0 0,1 0 0 0 0,0 0 0 0 0,0-1 0 0 0,0 1 0 0 0,0 0 0 0 0,0 0 0 0 0,0-1 0 0 0,1 1 0 0 0,-1 0 0 0 0,0 0 0 0 0,1 0 0 0 0,0-2 0 0 0,0 1 0 0 0,0 0 0 0 0,0 0 0 0 0,-1 0 0 0 0,1 0 0 0 0,0 0 0 0 0,-1 0 0 0 0,0 0 0 0 0,1 0 0 0 0,-1-1 0 0 0,0 1 0 0 0,0 0 0 0 0,0 0 0 0 0,-1-2 0 0 0,1-15 0 0 0,-4-5 0 0 0,4 15 0 0 0,3-24 0 0 0,-2 26 0 0 0,-1-1 0 0 0,1 1 0 0 0,2-9 0 0 0,-2 13 0 0 0,-1 0 0 0 0,1 0 0 0 0,-1 0 0 0 0,0 0 0 0 0,0-1 0 0 0,-1 1 0 0 0,1 0 0 0 0,0 0 0 0 0,-2-4 0 0 0,-1-15 0 0 0,8-46 0 0 0,-2 49 0 0 0,-2 17 0 0 0,0-1 0 0 0,-1 1 0 0 0,1 0 0 0 0,-1-1 0 0 0,0 1 0 0 0,0-1 0 0 0,0 1 0 0 0,0-3 0 0 0,0 2 0 0 0,0 0 0 0 0,0 1 0 0 0,0-1 0 0 0,0 0 0 0 0,1 1 0 0 0,-1-1 0 0 0,1 1 0 0 0,-1-1 0 0 0,1 0 0 0 0,0 1 0 0 0,2-4 0 0 0,-2 4 0 0 0,0 0 0 0 0,0 0 0 0 0,0 0 0 0 0,0 0 0 0 0,-1 0 0 0 0,1-1 0 0 0,-1 1 0 0 0,1 0 0 0 0,-1 0 0 0 0,0-1 0 0 0,0 1 0 0 0,0 0 0 0 0,0-3 0 0 0,1-6 0 0 0,0 0 0 0 0,-2 5 0 0 0,1-1 0 0 0,0 1 0 0 0,1-10 0 0 0,-1-6 0 0 0,5 4 0 0 0,-4 15 0 0 0,0 1 0 0 0,0-1 0 0 0,0 1 0 0 0,-1-1 0 0 0,1 1 0 0 0,-1-1 0 0 0,1-2 0 0 0,-1-71 0 0 0,9 43 0 0 0,-8 27-7 0 0,1 0 1 0 0,-1 0-1 0 0,0 0 0 0 0,0-1 0 0 0,-1 1 0 0 0,0-1 1 0 0,-1-9-1 0 0,1-11-3 0 0,1 9 10 0 0,3 13 0 0 0,-1 0 0 0 0,-4 2 0 0 0,1 2-3 0 0,0 0-1 0 0,0 1 1 0 0,0-1 0 0 0,-1 0-1 0 0,1 1 1 0 0,0-1 0 0 0,0 0-1 0 0,0 1 1 0 0,0-1 0 0 0,1 0-1 0 0,-1 1 1 0 0,0-1 0 0 0,0 0-1 0 0,0 1 1 0 0,0-1 0 0 0,1 0 0 0 0,-1 1-1 0 0,0-1 1 0 0,1 0 0 0 0,8-24-75 0 0,-9 22 78 0 0,-2 1 0 0 0,1-10 0 0 0,7-17-64 0 0,-5 24 52 0 0,4-30-50 0 0,-4 33 19 0 0,3-2 32 0 0,-4-2-1 0 0,0 3-20 0 0,0 2 23 0 0,0 0 0 0 0,-1 1 1 0 0,1-1-1 0 0,0 0 0 0 0,0 0 0 0 0,0 1 0 0 0,0-1 0 0 0,0 0 1 0 0,0 1-1 0 0,0-1 0 0 0,0 0 0 0 0,0 0 0 0 0,0 1 0 0 0,1-1 1 0 0,-1 0-1 0 0,0 1 0 0 0,0-1 0 0 0,1 0 0 0 0,-1 1 0 0 0,0-1 1 0 0,1 1-1 0 0,-1-1 0 0 0,1 0 0 0 0,-1 1 0 0 0,1-1 0 0 0,0 0 1 0 0,0 1-46 0 0,-1 1-335 0 0,-1 0 384 0 0,1 0 0 0 0,0 0 0 0 0,0 0 0 0 0,0 0 0 0 0,-1 1 0 0 0,1-1 0 0 0,0 0 1 0 0,-1 0-1 0 0,1 0 0 0 0,-2 1 0 0 0,1 0 0 0 0,1-1 3 0 0,0 1 0 0 0,0-1 0 0 0,-1 0 0 0 0,1 0 0 0 0,0 0 0 0 0,-1 0 0 0 0,1 1 0 0 0,-1-1 0 0 0,0 0 0 0 0,1 0 0 0 0,-1 0 0 0 0,0 0 0 0 0,1 0 0 0 0,-3 1 0 0 0,-1 17-32 0 0,-6 40 24 0 0,8-25-47 0 0,0-1 60 0 0,2-27-2 0 0,0 1 0 0 0,0-1-1 0 0,1 11 1 0 0,1 7-57 0 0,-5 48 45 0 0,1-58 11 0 0,1-12 0 0 0,0 0 0 0 0,1 0 0 0 0,0 0 0 0 0,-1 0 0 0 0,1 0 0 0 0,0 0 0 0 0,0 4 0 0 0,1 2 0 0 0,0 1 0 0 0,-1 0 0 0 0,-1 15 0 0 0,0 3 0 0 0,-5 15 0 0 0,3 40 0 0 0,-2-19 0 0 0,0 8 0 0 0,5-58-4 0 0,0 2-11 0 0,0 0 0 0 0,-1 0 0 0 0,-3 17 0 0 0,2-23 15 0 0,0 1 0 0 0,1-1 0 0 0,0 1 0 0 0,0-1 0 0 0,1 1 0 0 0,2 16 0 0 0,-1-20 0 0 0,-1-1 0 0 0,0 0 0 0 0,-1 1 0 0 0,-1 8 0 0 0,0 14 0 0 0,2-24 0 0 0,0 25 0 0 0,4 36 0 0 0,-4-63 0 0 0,1 1 0 0 0,-1 0 0 0 0,0 0 0 0 0,0-1 0 0 0,-1 1 0 0 0,1 0 0 0 0,-2 4 0 0 0,2-5 0 0 0,-1 0 0 0 0,1 0 0 0 0,0 1 0 0 0,-1-1 0 0 0,1 0 0 0 0,0 1 0 0 0,1 2 0 0 0,3 40 0 0 0,0 77 0 0 0,-5-90 0 0 0,1-25 0 0 0,-1-1 0 0 0,0 1 0 0 0,0-1 0 0 0,-3 9 0 0 0,-3 15 0 0 0,-5 28 0 0 0,3-29 0 0 0,8-25 0 0 0,-1-1 0 0 0,1 1 0 0 0,0 0 0 0 0,0 0 0 0 0,1 0 0 0 0,-1 0 0 0 0,1 0 0 0 0,-1 0 0 0 0,1 0 0 0 0,1 6 0 0 0,4 49 0 0 0,-4-57 0 0 0,-1-1 0 0 0,0 1 0 0 0,0 0 0 0 0,0 0 0 0 0,0 0 0 0 0,-1 0 0 0 0,1-1 0 0 0,0 1 0 0 0,-1 0 0 0 0,0 0 0 0 0,0 2 0 0 0,-3 14 0 0 0,4 0 0 0 0,1-10 0 0 0,-1 0 0 0 0,-1 1 0 0 0,0 9 0 0 0,-1-8 0 0 0,2-1 0 0 0,-1 17 0 0 0,0 13 0 0 0,-9 32 0 0 0,8-57-4 0 0,1 1 0 0 0,1-1 0 0 0,1 15 0 0 0,0 7 19 0 0,4-4 2 0 0,-2-13-17 0 0,-2-17 0 0 0,0 0 0 0 0,-1 0 0 0 0,1 0 0 0 0,-1 0 0 0 0,0 1 0 0 0,0-1 0 0 0,0 0 0 0 0,0 0 0 0 0,0 2 0 0 0,-1 10 30 0 0,0 1-1 0 0,1-1 1 0 0,2 21-1 0 0,1 13 461 0 0,2 21-459 0 0,0 5 2 0 0,-4-50-33 0 0,-1 19 0 0 0,-2-14 0 0 0,2 42 0 0 0,1-26 0 0 0,3-12 0 0 0,-3-28 0 0 0,0 0 0 0 0,-1 1 0 0 0,1-1 0 0 0,-1 0 0 0 0,0 0 0 0 0,0 0 0 0 0,-2 10 0 0 0,0-7 0 0 0,1 1 0 0 0,0 0 0 0 0,1-1 0 0 0,1 10 0 0 0,-2 24 0 0 0,-1-17 0 0 0,2 46 0 0 0,1-27 0 0 0,-1-41 0 0 0,1 0 0 0 0,-1 0 0 0 0,1 0 0 0 0,-1 0 0 0 0,3 5 0 0 0,1 12 0 0 0,-4 27 0 0 0,0 118 0 0 0,0-152 0 0 0,-1 1 0 0 0,-3 15 0 0 0,0 10 0 0 0,5-36 0 0 0,-2-2 0 0 0,-3 15 0 0 0,3 5 0 0 0,1 51 0 0 0,-5-10 0 0 0,5-47 0 0 0,-1 0 0 0 0,0 0 0 0 0,-5 19 0 0 0,1 29 0 0 0,0-10 0 0 0,-9 26 0 0 0,14-77 0 0 0,-1 0 0 0 0,1 0 0 0 0,0 0 0 0 0,0 0 0 0 0,1 0 0 0 0,-1 0 0 0 0,0 0 0 0 0,0-1 0 0 0,2 3 0 0 0,-2-2 0 0 0,1 0 0 0 0,-1 0 0 0 0,0 0 0 0 0,1 0 0 0 0,-1 0 0 0 0,0 0 0 0 0,-1 4 0 0 0,-2 10 0 0 0,0 1 0 0 0,0-1 0 0 0,-1 30 0 0 0,5-32 0 0 0,-1-3 0 0 0,0 0 0 0 0,-1 0 0 0 0,-3 19 0 0 0,-4 22 0 0 0,4-25 0 0 0,3-22 0 0 0,1 0 0 0 0,-1 0 0 0 0,0 0 0 0 0,0 0 0 0 0,-2 6 0 0 0,1-6 0 0 0,1 1 0 0 0,0-1 0 0 0,0 0 0 0 0,0 1 0 0 0,1 7 0 0 0,-2 14 0 0 0,-4 18 0 0 0,-2 30 0 0 0,3-43 0 0 0,3-24 0 0 0,1-1 0 0 0,1 1 0 0 0,-1-1 0 0 0,2 12 0 0 0,-2 16 0 0 0,-2-26 0 0 0,3-7 0 0 0,-1 1 0 0 0,0-1 0 0 0,1 0 0 0 0,-1 1 0 0 0,1-1 0 0 0,0 1 0 0 0,0-1 0 0 0,0 4 0 0 0,-5 38 0 0 0,0 12 0 0 0,5-12 0 0 0,-4 65 0 0 0,4-102 0 0 0,-1 0 0 0 0,0 0 0 0 0,-2 8 0 0 0,2-7 0 0 0,-1-1 0 0 0,1 1 0 0 0,0 9 0 0 0,-1 19 0 0 0,1-24 0 0 0,0 0 0 0 0,1 0 0 0 0,1 1 0 0 0,1 12 0 0 0,-1-20 0 0 0,0 1 0 0 0,0-1 0 0 0,-1 0 0 0 0,0 1 0 0 0,0-1 0 0 0,-1 7 0 0 0,0 3 0 0 0,1 54 0 0 0,5-2 0 0 0,0 13 0 0 0,-4-68 0 0 0,2 0 0 0 0,-1-7 0 0 0,0 0 0 0 0,0 0 0 0 0,-1 1 0 0 0,1 6 0 0 0,3 14 0 0 0,-2-10 0 0 0,-4-12 0 0 0,0-1 0 0 0,1 3 0 0 0,3 19 0 0 0,4 4 0 0 0,-2 4 0 0 0,-3-22 0 0 0,-1 2 0 0 0,4-4 0 0 0,-1 1 12 0 0,-3-7 176 0 0,0-3-134 0 0,6-1-44 0 0,-1-3-10 0 0,3 0 0 0 0,3-4 0 0 0,-12 8 0 0 0,34-8 0 0 0,-24 7 0 0 0,-3 1-10 0 0,-5 0-45 0 0,8 5-132 0 0,-7-2 171 0 0,0-3 15 0 0,-1 1-1 0 0,0 0 1 0 0,1 1 0 0 0,-1-1-1 0 0,0 0 1 0 0,0 1-1 0 0,0-1 1 0 0,0 1-1 0 0,3 3 1 0 0,1 2-50 0 0,1 0 40 0 0,-1 4 11 0 0,2-1 0 0 0,-2 1 0 0 0,-2-6 0 0 0,-1 0 0 0 0,0 0 0 0 0,0 1 0 0 0,-1-1 0 0 0,3 8 0 0 0,-4-11 0 0 0,2 10 0 0 0,-4-9 0 0 0,3 1 0 0 0,13 15 0 0 0,-15-18 0 0 0,9 11 0 0 0,-10-12 0 0 0,2 4 0 0 0,20 29 0 0 0,-7-16 0 0 0,-7-8 0 0 0,-1 4 0 0 0,-6-11 0 0 0,15 23 0 0 0,-14-24 0 0 0,-1-1 0 0 0,0 1 0 0 0,1-1 0 0 0,-1 1 0 0 0,1-1 0 0 0,-1 1 0 0 0,1-1 0 0 0,-1 1 0 0 0,1-1 0 0 0,-1 0 0 0 0,1 1 0 0 0,0-1 0 0 0,-1 0 0 0 0,1 1 0 0 0,0-1 0 0 0,12-2 0 0 0,0-2 0 0 0,-2 2 0 0 0,-3-4 11 0 0,-1 1 32 0 0,0-3-33 0 0,6-7-11 0 0,-10 11 2 0 0,0 0 1 0 0,0 0-1 0 0,0 0 0 0 0,-1 0 0 0 0,1 0 0 0 0,-1 0 0 0 0,0-1 1 0 0,0 1-1 0 0,2-10 0 0 0,-3 11 24 0 0,5-20 3 0 0,-6 20-28 0 0,1 0 0 0 0,0 1-1 0 0,0-1 1 0 0,0 0-1 0 0,0 0 1 0 0,2-3 0 0 0,-3 6 1 0 0,0-1 0 0 0,1 0 0 0 0,-1 0 0 0 0,1 0 0 0 0,-1 0 0 0 0,0 1 0 0 0,0-1 0 0 0,1 0 0 0 0,-1 0 0 0 0,0 0 0 0 0,0 0 0 0 0,0-1 0 0 0,4-23 56 0 0,-3 21-58 0 0,0 0 0 0 0,0 0 1 0 0,0 0-1 0 0,-1-8 0 0 0,0 9 2 0 0,0-12 20 0 0,1 0 0 0 0,3-21 0 0 0,-3 27-9 0 0,0-1 0 0 0,0-16 0 0 0,1-12 16 0 0,2-24-28 0 0,-3 14 26 0 0,-1 33-13 0 0,0 0 0 0 0,4-16-1 0 0,-2 12-12 0 0,-1-1 0 0 0,0-22 0 0 0,1-26 0 0 0,2 48 0 0 0,0-10 0 0 0,-4 7 0 0 0,4-28 0 0 0,2-25 0 0 0,-4 59 0 0 0,-1-1 0 0 0,-1-24 0 0 0,0 26 0 0 0,0-1 0 0 0,1 1 0 0 0,3-19 0 0 0,1-19 76 0 0,-3 25-14 0 0,-2 24-51 0 0,0 0-1 0 0,0 0 0 0 0,1 0 0 0 0,1-8 1 0 0,0 3-7 0 0,0-1 0 0 0,0-16 1 0 0,1-8-8 0 0,-1 11 3 0 0,-2 19 0 0 0,0-1 0 0 0,1 0 0 0 0,-1 1 0 0 0,3-8 0 0 0,-1 3 8 0 0,0 0-1 0 0,-1 1 1 0 0,0-1 0 0 0,-1-14-1 0 0,-1 12 6 0 0,4-24 0 0 0,2-18 51 0 0,1 4-64 0 0,-1 4 0 0 0,-2 17 0 0 0,1-49 0 0 0,2 23 0 0 0,-6-57 0 0 0,2 96 0 0 0,-1 13 0 0 0,-1 0 0 0 0,1 0 0 0 0,-1 0 0 0 0,0 0 0 0 0,0-1 0 0 0,0-2 0 0 0,-1 1 0 0 0,0 1 0 0 0,1-1 0 0 0,0 0 0 0 0,0 0 0 0 0,0 1 0 0 0,2-10 0 0 0,-1 3 0 0 0,0-1 0 0 0,-1-14 0 0 0,0 15 0 0 0,0 0 0 0 0,3-21 0 0 0,-2 21 0 0 0,0 0 0 0 0,0 0 0 0 0,-2-15 0 0 0,0 1 0 0 0,0 12 0 0 0,1-7 0 0 0,9-59 0 0 0,-8 69 11 0 0,0 1-1 0 0,-1-20 1 0 0,0 20-3 0 0,0 0 0 0 0,0 0 0 0 0,3-11 0 0 0,5-43-8 0 0,-9 44 0 0 0,0 17 0 0 0,1-1 0 0 0,-1 1 0 0 0,1 0 0 0 0,0-1 0 0 0,0 1 0 0 0,0-1 0 0 0,0-3 0 0 0,2-15 0 0 0,-1 14 0 0 0,-1 0 0 0 0,1 1 0 0 0,0-1 0 0 0,4-10 0 0 0,-3 10 0 0 0,0 0-1 0 0,-1 0 1 0 0,1 0-1 0 0,-1-11 1 0 0,3-11 13 0 0,-3 27-7 0 0,-1 0 1 0 0,0-1 0 0 0,0 1-1 0 0,0 0 1 0 0,0 0-1 0 0,0 0 1 0 0,-1 0-1 0 0,0-4 1 0 0,0 3 0 0 0,1 1 1 0 0,-1 0 0 0 0,1 0-1 0 0,0-1 1 0 0,0 1 0 0 0,0 0-1 0 0,0-4 1 0 0,4-19-9 0 0,0 7-36 0 0,1-35 0 0 0,0-5 37 0 0,-5 40 0 0 0,-1 9 0 0 0,1 0 0 0 0,0 0 0 0 0,2-13 0 0 0,-1 15 0 0 0,0 0 0 0 0,-1 0 0 0 0,-1-10 0 0 0,1 10 0 0 0,0 0 0 0 0,0 0 0 0 0,0 0 0 0 0,2-9 0 0 0,-1 11 0 0 0,0 0 0 0 0,-1 0 0 0 0,1 0 0 0 0,-1 0 0 0 0,-1-6 0 0 0,1 7 0 0 0,-1 0 0 0 0,1 0 0 0 0,0 0 0 0 0,1 0 0 0 0,-1-1 0 0 0,1 1 0 0 0,1-6 0 0 0,4-20 0 0 0,-3 5 0 0 0,-2 18 1 0 0,0 0 1 0 0,-1 0-1 0 0,1 0 0 0 0,-2 0 0 0 0,1 0 0 0 0,-1 0 1 0 0,0 1-1 0 0,-2-8 0 0 0,3 13 3 0 0,-1 0 1 0 0,1 0 0 0 0,0 0-1 0 0,0 0 1 0 0,0 0-1 0 0,0 0 1 0 0,0 0 0 0 0,1 0-1 0 0,-1 0 1 0 0,0 0-1 0 0,0 0 1 0 0,1-2-1 0 0,0 2 1 0 0,-1 0-1 0 0,1 0 0 0 0,-1-1 1 0 0,0 1-1 0 0,0 0 0 0 0,0 0 0 0 0,0 0 1 0 0,1 0-1 0 0,-1 0 0 0 0,-1-3 1 0 0,0-3-12 0 0,0-1 0 0 0,1 0 1 0 0,0 0-1 0 0,1-14 1 0 0,1-8-15 0 0,7-24 85 0 0,-4-34-128 0 0,-5-110 64 0 0,5 135 11 0 0,-5 48-15 0 0,1 0 1 0 0,6-29-1 0 0,-7 42 4 0 0,0 0 0 0 0,0 1 0 0 0,0-1 0 0 0,0 1 0 0 0,0-1 0 0 0,0 0 0 0 0,0 1 0 0 0,-1-1 0 0 0,0-1 0 0 0,1 1 0 0 0,-1 0 0 0 0,1 1 0 0 0,0-1 0 0 0,-1 0 0 0 0,1 1 0 0 0,0-1 0 0 0,0 0 0 0 0,0 1 0 0 0,0-3 0 0 0,1 1 0 0 0,0 1 0 0 0,-1-1 0 0 0,1 0 0 0 0,-1 0 0 0 0,0 1 0 0 0,0-1 0 0 0,0 0 0 0 0,-1 0 0 0 0,1 1 0 0 0,-2-6 0 0 0,2 5 0 0 0,0 0 0 0 0,0-1 0 0 0,0 1 0 0 0,0 0 0 0 0,0-1 0 0 0,1 1 0 0 0,0-4 0 0 0,2-11 0 0 0,-4-13 0 0 0,0 22 0 0 0,0-1 0 0 0,1 0 0 0 0,1 1 0 0 0,0-1 0 0 0,0 1 0 0 0,4-16 0 0 0,-1 12 0 0 0,-1 0 0 0 0,-1 0 0 0 0,0 0 0 0 0,0-1 0 0 0,-1-25 0 0 0,-6-13 0 0 0,5-131 0 0 0,5 146 0 0 0,0-18 0 0 0,-2-7 0 0 0,-1 45 0 0 0,-2 14 0 0 0,1 0 0 0 0,-1 0 0 0 0,0 0 0 0 0,0 0 0 0 0,0 1 0 0 0,0-1 0 0 0,-2-5 0 0 0,2 6 0 0 0,0 1 0 0 0,0 0 0 0 0,0-1 0 0 0,0 1 0 0 0,0 0 0 0 0,0-1 0 0 0,0 1 0 0 0,1 0 0 0 0,0-3 0 0 0,-1 3 0 0 0,1-1 0 0 0,-1 1 0 0 0,0 0 0 0 0,1-1 0 0 0,-1 1 0 0 0,0 0 0 0 0,0-1 0 0 0,0 1 0 0 0,0-3 0 0 0,-1 0 0 0 0,1 1 0 0 0,-1-1 0 0 0,1 1 0 0 0,0-1 0 0 0,0 0 0 0 0,1 1 0 0 0,-1-1 0 0 0,1 1 0 0 0,1-5 0 0 0,2-19 0 0 0,-4 16 0 0 0,1 0 0 0 0,0 1 0 0 0,1-1 0 0 0,5-17 0 0 0,0 4 0 0 0,-7 23 0 0 0,1-3 0 0 0,0 0 0 0 0,0-1 0 0 0,-1 1 0 0 0,0 0 0 0 0,0 0 0 0 0,0-5 0 0 0,0 5 0 0 0,-1-17 0 0 0,0 14 0 0 0,1 1 0 0 0,0-1 0 0 0,0 0 0 0 0,3-11 0 0 0,7-28-53 0 0,-8 34 35 0 0,-1 0 0 0 0,0-1 0 0 0,-1-16 0 0 0,0 21 15 0 0,0-60 3 0 0,2 62 2 0 0,-2 5-6 0 0,1 0-1 0 0,-1 0 1 0 0,1 0-1 0 0,-1 0 0 0 0,0 0 1 0 0,1 0-1 0 0,-1 0 1 0 0,0 0-1 0 0,0 0 1 0 0,0 0-1 0 0,0 0 0 0 0,0 0 1 0 0,0 0-1 0 0,0-2 1 0 0,2-3-8 0 0,-2 5 9 0 0,1 1-1 0 0,0-1 1 0 0,-1 0 0 0 0,1 1 0 0 0,0-1-1 0 0,-1 0 1 0 0,1 0 0 0 0,-1 0 0 0 0,0 1 0 0 0,1-1-1 0 0,-1 0 1 0 0,1 0 0 0 0,-1 0 0 0 0,0 0-1 0 0,0 0 1 0 0,1-1 0 0 0,-1-8-10 0 0,0 7 13 0 0,0 1 0 0 0,0 0 1 0 0,-1 0-1 0 0,2-1 0 0 0,-1 1 0 0 0,0 0 0 0 0,0-1 1 0 0,1 1-1 0 0,0 0 0 0 0,-1 0 0 0 0,3-5 0 0 0,-1-3 21 0 0,5-13 16 0 0,-6 22-61 0 0,1-2-10 0 0,-4-10 18 0 0,2 10 16 0 0,-1-1 0 0 0,1 0 0 0 0,1 0 0 0 0,-1 1 0 0 0,1-1 0 0 0,1-7 0 0 0,2-5 0 0 0,-4 13 0 0 0,0 1 0 0 0,1-1 0 0 0,-1 1 0 0 0,1 0 0 0 0,-1-1 0 0 0,1 1 0 0 0,0-1 0 0 0,0 1 0 0 0,0 0 0 0 0,3-5 0 0 0,-4 6 0 0 0,1 0 0 0 0,-1 0 0 0 0,1 0 0 0 0,-1 0 0 0 0,1 0 0 0 0,-1 0 0 0 0,0 0 0 0 0,1-1 0 0 0,-1 1 0 0 0,0 0 0 0 0,0 0 0 0 0,0 0 0 0 0,0-1 0 0 0,0 1 0 0 0,0 0 0 0 0,0 0 0 0 0,-1 0 0 0 0,1 0 0 0 0,0-1 0 0 0,-1 1 0 0 0,1 0 0 0 0,-2-2 0 0 0,1 2 0 0 0,6-11 0 0 0,-3 6-7 0 0,-1 0-1 0 0,0-1 0 0 0,0 0 1 0 0,0 1-1 0 0,-1-1 1 0 0,0-8-1 0 0,1 4-4 0 0,3 9 14 0 0,4-21-3 0 0,-9 19 1 0 0,1 4 0 0 0,0-1 0 0 0,0 0 0 0 0,0 1 0 0 0,0-1 0 0 0,0 1 0 0 0,0-1 0 0 0,0 1 0 0 0,0-1 0 0 0,0 0 0 0 0,0 1 0 0 0,0-1 0 0 0,0 1 0 0 0,0-1 0 0 0,0 1 0 0 0,1-1 0 0 0,-1 0 0 0 0,0 1 0 0 0,0-1 0 0 0,1 1 0 0 0,0-1 0 0 0,3-5 0 0 0,0-2 0 0 0,-1 3 0 0 0,1-5 0 0 0,0-3 0 0 0,3 0-13 0 0,-7 12-54 0 0,-1 3-130 0 0,-1-1 191 0 0,0 1 0 0 0,1-1 0 0 0,-1 1-1 0 0,1 0 1 0 0,-1 0 0 0 0,1 0 0 0 0,0-1 0 0 0,-1 1 0 0 0,1 1 0 0 0,0-1-1 0 0,1 0 1 0 0,-3 4 0 0 0,2-2-6 0 0,-4 13-90 0 0,-10 25-19 0 0,3-6 68 0 0,6-5 42 0 0,4-23 5 0 0,1 0 0 0 0,1 0-1 0 0,-1 0 1 0 0,2 12-1 0 0,0-11 1 0 0,-1-1 0 0 0,0 0-1 0 0,-1 1 1 0 0,-1 10-1 0 0,1-13 7 0 0,0 0 0 0 0,0 0 0 0 0,1-1 0 0 0,0 8 0 0 0,0-7 0 0 0,0 0 0 0 0,0 0 0 0 0,-1 0 0 0 0,-1 6 0 0 0,-5 27 0 0 0,4-22 0 0 0,-10 31 0 0 0,10-33 0 0 0,0 0 0 0 0,0 0 0 0 0,2 1 0 0 0,0-1 0 0 0,1 0 0 0 0,2 17 0 0 0,-2 7 0 0 0,1-27 0 0 0,0-8 0 0 0,-1 0 0 0 0,0 0 0 0 0,-1 0 0 0 0,1 0 0 0 0,-1 1 0 0 0,1-1 0 0 0,-1 0 0 0 0,-2 3 0 0 0,2 1 1 0 0,0 0-1 0 0,0-1 0 0 0,1 9 1 0 0,-2 12 57 0 0,-8 19-75 0 0,-3 19-42 0 0,7 109 59 0 0,7-151 0 0 0,-7 27 0 0 0,6-29 0 0 0,-1 1 0 0 0,-1-1 0 0 0,-8 30 0 0 0,9-45 19 0 0,0 0 1 0 0,1 0-1 0 0,-1 0 0 0 0,1 0 0 0 0,2 11 1 0 0,-2-8 2 0 0,1-1 0 0 0,-2 16 0 0 0,0-13-37 0 0,1 1 0 0 0,2 17 0 0 0,-1-19 29 0 0,0 0 0 0 0,-1 0-1 0 0,-2 17 1 0 0,2-26-14 0 0,0 0 0 0 0,0 0 0 0 0,0 1 0 0 0,0-1 0 0 0,1 0 0 0 0,-1 0 0 0 0,1 3 0 0 0,2 12 0 0 0,-8 52-64 0 0,1 15 348 0 0,4-56-377 0 0,1-10 143 0 0,-1 1 1 0 0,-5 37 0 0 0,0-2-75 0 0,3-35-4 0 0,0 0-1 0 0,4 34 1 0 0,-1-13 26 0 0,-1-24 8 0 0,-1-1 17 0 0,2 0-1 0 0,3 28 1 0 0,-3-37-12 0 0,-1 1 0 0 0,1-1 1 0 0,-1 1-1 0 0,-1 9 0 0 0,0-10-4 0 0,1 0-1 0 0,-1 0 0 0 0,1 1 1 0 0,1-1-1 0 0,1 8 0 0 0,-2-13-6 0 0,1 1 0 0 0,-1 0 0 0 0,1-1 0 0 0,-1 1 0 0 0,1 0 0 0 0,-1-1 0 0 0,0 1 0 0 0,0 0 0 0 0,0 0 0 0 0,0-1 0 0 0,0 1 0 0 0,-1 0 0 0 0,1-1 0 0 0,-1 4 0 0 0,-1 4 0 0 0,2 14 9 0 0,1-7 7 0 0,-1-1 0 0 0,-1 1 0 0 0,-3 18-1 0 0,-2 28-15 0 0,5-50 8 0 0,0 0 0 0 0,0 0 0 0 0,3 19 0 0 0,-1-3 14 0 0,-2-25-21 0 0,1-1 0 0 0,0 1 0 0 0,0-1 0 0 0,0 1 0 0 0,1 0 0 0 0,-1-1 0 0 0,1 1 0 0 0,-1-1 0 0 0,2 3 1 0 0,0 5-3 0 0,-3 11 1 0 0,0-1 0 0 0,-5 22 0 0 0,1-2 0 0 0,3-1 0 0 0,2 49 0 0 0,1-32 0 0 0,0-41 0 0 0,-1 3 0 0 0,-1-13 0 0 0,0 1 0 0 0,1-1 0 0 0,-1 1 0 0 0,1-1 0 0 0,1 9 0 0 0,0-8 0 0 0,-1 0 0 0 0,0 0 0 0 0,-1 12 0 0 0,-1-4 0 0 0,0-1 0 0 0,0 1 0 0 0,1 0 0 0 0,1 0 0 0 0,2 16 0 0 0,0-4 0 0 0,1 14 0 0 0,-2-33 18 0 0,0-1-1 0 0,0 0 0 0 0,-1 0 0 0 0,0 1 1 0 0,-1 7-1 0 0,0 27 31 0 0,6 29 12 0 0,-10 22-121 0 0,2-73 51 0 0,3-16 18 0 0,-1 0-1 0 0,1 0 0 0 0,-1 0 1 0 0,1 0-1 0 0,0 0 1 0 0,0 0-1 0 0,1 3 0 0 0,0 4-16 0 0,0 0 0 0 0,0 0 0 0 0,0-1 0 0 0,-1 1 0 0 0,-1 0-1 0 0,-2 17 1 0 0,2-25 9 0 0,1 1 0 0 0,0-1 0 0 0,0 0 0 0 0,0 0 0 0 0,0 0 0 0 0,1 0 0 0 0,-1 1 0 0 0,1 1 0 0 0,0-2 0 0 0,-1 0 0 0 0,1 0 0 0 0,-1 0 0 0 0,0 0 0 0 0,0 0 0 0 0,0 0 0 0 0,0 4 0 0 0,-3 31 0 0 0,3-30 0 0 0,0 1 0 0 0,-1 0 0 0 0,-3 15 0 0 0,2-14 11 0 0,0 0 0 0 0,1 0-1 0 0,0 11 1 0 0,-2 9 10 0 0,1-17-30 0 0,2 0-1 0 0,0 18 1 0 0,1-20 2 0 0,-1-1 0 0 0,0 0 0 0 0,-1 1-1 0 0,-2 13 1 0 0,0-4 27 0 0,2-1-1 0 0,0 32 1 0 0,1-32-15 0 0,1 1-5 0 0,-1-6 0 0 0,0-1 0 0 0,0 0 0 0 0,-5 23 0 0 0,5-33 1 0 0,0-1 0 0 0,0 1-1 0 0,0 0 1 0 0,0-1 0 0 0,0 1 0 0 0,0-1-1 0 0,0 1 1 0 0,1 0 0 0 0,0 1-1 0 0,1 11 47 0 0,-2 78-101 0 0,-5-39 54 0 0,0 52 0 0 0,2-83 0 0 0,2-9 0 0 0,2-9 0 0 0,-2 0 0 0 0,1 0 0 0 0,0 0 0 0 0,-1 0 0 0 0,-2 8 0 0 0,-2 29 0 0 0,4-39 3 0 0,1 0-1 0 0,-1 0 1 0 0,1-1-1 0 0,-1 1 0 0 0,1 0 1 0 0,0 0-1 0 0,-1 0 1 0 0,1 0-1 0 0,0 0 1 0 0,1 4-1 0 0,-1 2 27 0 0,-6 20-21 0 0,1 13-8 0 0,0-11 0 0 0,4-29 0 0 0,1 1 0 0 0,0-1 0 0 0,-1 1 0 0 0,1 0 0 0 0,0-1 0 0 0,-1 1 0 0 0,1-1 0 0 0,0 1 0 0 0,0 0 0 0 0,1-1 0 0 0,-1 3 0 0 0,1 5 0 0 0,-2 7 0 0 0,1-12 0 0 0,0 0 0 0 0,-1 0 0 0 0,1 0 0 0 0,-1 0 0 0 0,1 0 0 0 0,-1 0 0 0 0,-3 6 0 0 0,3-8 0 0 0,1-1 0 0 0,1 15 0 0 0,-1-10 0 0 0,0-1 0 0 0,0 1 0 0 0,0-1 0 0 0,-1 0 0 0 0,0 1 0 0 0,-2 8 0 0 0,3-13 0 0 0,-1 0 0 0 0,1 0 0 0 0,0-1 0 0 0,-1 1 0 0 0,1 0 0 0 0,0 0 0 0 0,0 0 0 0 0,0 0 0 0 0,0 0 0 0 0,-1-1 0 0 0,1 1 0 0 0,0 0 0 0 0,0 0 0 0 0,1 0 0 0 0,-1 0 0 0 0,0 0 0 0 0,1 1 0 0 0,-1 1 0 0 0,-3 118 0 0 0,-2-80 0 0 0,3-30 0 0 0,1-10 0 0 0,0 1 0 0 0,1-1 0 0 0,-1 1 0 0 0,1-1 0 0 0,0 0 0 0 0,0 1 0 0 0,-1-1 0 0 0,1 1 0 0 0,0 0 0 0 0,0-1 0 0 0,1 2 0 0 0,-7 30 0 0 0,4-20 0 0 0,-9 37 0 0 0,8-34 0 0 0,5-12 0 0 0,-1-1 0 0 0,-1 19 0 0 0,-1-15 0 0 0,-1-1-2 0 0,1 27 58 0 0,1 23-46 0 0,-1-46-10 0 0,-2 1 0 0 0,-2 3 0 0 0,4 1 0 0 0,1-10 0 0 0,0 3 0 0 0,-2 7 0 0 0,0 4 0 0 0,1-10 0 0 0,-2 2 0 0 0,2-2 0 0 0,3 8 0 0 0,-5-2 0 0 0,3-14 0 0 0,-3 7 0 0 0,2 0 0 0 0,1 1 0 0 0,0 0 0 0 0,0-1 0 0 0,0-1-10 0 0,0-5-44 0 0,1-2-12 0 0,-1 0 63 0 0,1 0 0 0 0,-1 1 0 0 0,1-1 1 0 0,-1 0-1 0 0,1 0 0 0 0,0 0 1 0 0,-1 0-1 0 0,1 0 0 0 0,0 0 0 0 0,-1 0 1 0 0,1 0-1 0 0,-1-1 0 0 0,1 1 1 0 0,-1 0-1 0 0,1 0 0 0 0,0 0 0 0 0,-1-1 1 0 0,1 1-1 0 0,-1 0 0 0 0,1 0 1 0 0,0-1-1 0 0,13-6-63 0 0,-11 6 66 0 0,18-10-10 0 0,-19 9-11 0 0,11-1-11 0 0,-10 2 31 0 0,30-15 1 0 0,-24 13 0 0 0,2-1-9 0 0,-4 4-16 0 0,18 0 6 0 0,5 3 19 0 0,-27-1 43 0 0,5 4-33 0 0,1-1-10 0 0,2 3 0 0 0,6 1 0 0 0,-5-5 0 0 0,-11-2 0 0 0,0-1 0 0 0,-1 0 0 0 0,0 0 0 0 0,1-1 0 0 0,-1 1 0 0 0,1 0 0 0 0,-1-1 0 0 0,1 1 0 0 0,-1-1 0 0 0,1 1 0 0 0,-1 0 0 0 0,1-1 0 0 0,-1 1 0 0 0,1-1 0 0 0,0 0 0 0 0,-1 1 0 0 0,1-1 0 0 0,1 1 0 0 0,9 8 0 0 0,-11-8 0 0 0,0-1 0 0 0,0 0 0 0 0,0 0 0 0 0,0 0 0 0 0,0 0 0 0 0,0 0 0 0 0,0 0 0 0 0,-1 0 0 0 0,1 0 0 0 0,0 0 0 0 0,0 0 0 0 0,0 0 0 0 0,0 0 0 0 0,0 0 0 0 0,0 0 0 0 0,0 1 0 0 0,0-1 0 0 0,0 0 0 0 0,0 0 0 0 0,0 0 0 0 0,0 0 0 0 0,0 0 0 0 0,0 0 0 0 0,0 0 0 0 0,0 0 0 0 0,0 0 0 0 0,0 0 0 0 0,0 1 0 0 0,0-1 0 0 0,0 0 0 0 0,0 0 0 0 0,0 0 0 0 0,0 0 0 0 0,0 0 0 0 0,0 0 0 0 0,0 0 0 0 0,0 0 0 0 0,0 0 0 0 0,0 0 0 0 0,0 0 0 0 0,0 1 0 0 0,0-1 0 0 0,1 0 0 0 0,-1 0 0 0 0,0 0 0 0 0,0 0 0 0 0,0 0 0 0 0,0 0 0 0 0,0 0 0 0 0,0 0 0 0 0,0 0 0 0 0,0 0 0 0 0,0 0 0 0 0,0 0 0 0 0,0 0 0 0 0,1 0 0 0 0,19 20 0 0 0,-13-12 0 0 0,0-1 0 0 0,-1 2 0 0 0,-2 0 0 0 0,0 1 0 0 0,2-3 0 0 0,2 0 0 0 0,-2 1 0 0 0,2-2 0 0 0,2 0 0 0 0,-1-1 0 0 0,4 0 0 0 0,-9-5 0 0 0,-1-1 0 0 0,9 0 0 0 0,-1-2 0 0 0,-1-1 0 0 0,3 0 0 0 0,1 4 0 0 0,3 3 0 0 0,-6-1 0 0 0,2 5 0 0 0,-2 2 0 0 0,1-1 0 0 0,-5 1 0 0 0,1-1 0 0 0,1 0 0 0 0,-3 1 0 0 0,2 2 0 0 0,-3 2 0 0 0,0-4 0 0 0,4 6 0 0 0,-9-15 0 0 0,5 26 0 0 0,0-10 0 0 0,-2-13 0 0 0,-1 0 0 0 0,2 12 0 0 0,0-3 0 0 0,1-3 0 0 0,-1 3 0 0 0,1 1 0 0 0,0 0 0 0 0,-3-1 0 0 0,6 7 0 0 0,-3-5 0 0 0,-5-12 0 0 0,0-1 0 0 0,0 0 0 0 0,1 0 0 0 0,-1 1 0 0 0,0-1 0 0 0,0 0 0 0 0,1 0 0 0 0,-1 0 0 0 0,1 1 0 0 0,-1-1 0 0 0,1 0 0 0 0,0 0 0 0 0,-1 0 0 0 0,2 1 0 0 0,-1-1 0 0 0,0 0 0 0 0,-1 0 0 0 0,1 0 0 0 0,0 0 0 0 0,-1 0 0 0 0,1 0 0 0 0,-1 0 0 0 0,0 0 0 0 0,1 1 0 0 0,-1-1 0 0 0,0 0 0 0 0,1 0 0 0 0,-1 0 0 0 0,0 2 0 0 0,5 18 0 0 0,3-1 0 0 0,-2 1 0 0 0,-2-12 0 0 0,11 24 0 0 0,-8-24 0 0 0,-1-1 0 0 0,2-3 0 0 0,-2 3 0 0 0,-1-1 0 0 0,4-3 0 0 0,0-2 0 0 0,0 4 0 0 0,-3-5 0 0 0,2 0 0 0 0,0 3 0 0 0,-1 3 0 0 0,3 1 0 0 0,-7-8 0 0 0,0 0 0 0 0,5 5 0 0 0,5 8 0 0 0,-7-9 0 0 0,1 0 0 0 0,0 2 0 0 0,1-3 0 0 0,0 3 0 0 0,-2-2 0 0 0,3-2 0 0 0,-4 5 0 0 0,3-2 0 0 0,-2 0 0 0 0,2 2 0 0 0,-2-2 0 0 0,-2 1 0 0 0,4 1 0 0 0,7 0 0 0 0,10 9 0 0 0,-15-13 0 0 0,2-1 0 0 0,-9 0 0 0 0,-2-1 0 0 0,0-1 0 0 0,-1 1 0 0 0,1-1 0 0 0,0 1 0 0 0,0-1 0 0 0,-1 1 0 0 0,1-1 0 0 0,0 0 0 0 0,0 1 0 0 0,0-1 0 0 0,-1 0 0 0 0,1 0 0 0 0,0 1 0 0 0,0-1 0 0 0,0 0 0 0 0,0 0 0 0 0,0 0 0 0 0,0 0 0 0 0,15 3 0 0 0,4-1 0 0 0,-13 0 0 0 0,1-4 0 0 0,2 2 0 0 0,-7 1 0 0 0,-3 0 0 0 0,1-1 0 0 0,-1 1 0 0 0,1-1 0 0 0,0 0 0 0 0,0 1 0 0 0,-1-1 0 0 0,1 0 0 0 0,0 0 0 0 0,0 0 0 0 0,-1 1 0 0 0,1-1 0 0 0,0 0 0 0 0,0 0 0 0 0,0 0 0 0 0,-1 0 0 0 0,1 0 0 0 0,0 0 0 0 0,0-1 0 0 0,1 1 0 0 0,31 0 0 0 0,-19 0 0 0 0,-1 0 0 0 0,-3 0 0 0 0,3 4 0 0 0,5 2 0 0 0,-15-3 0 0 0,1 0 0 0 0,8 2 0 0 0,-1 3 0 0 0,2 0 0 0 0,-2-3 0 0 0,1 2 0 0 0,2-3 0 0 0,0-3 0 0 0,0 3 0 0 0,1-1 0 0 0,16 0-100 0 0,-18-7-224 0 0,-7 2 135 0 0,5-3-510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2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6055 2304 0 0,'5'-3'9542'0'0,"8"3"-8679"0"0,-12 0-742 0 0,1-1-78 0 0,1 0 0 0 0,-1-1 0 0 0,0 1 0 0 0,0-1 0 0 0,0 1 0 0 0,3-4 0 0 0,3-2 106 0 0,-6 6 43 0 0,0 0-96 0 0,9-14 192 0 0,-9 13-194 0 0,5 0-6 0 0,-7 2-86 0 0,1 0 0 0 0,-1 0 0 0 0,0 0 0 0 0,0 0 0 0 0,0 0 0 0 0,0 0 0 0 0,1 0 0 0 0,-1 0 0 0 0,0 0 0 0 0,0 0 0 0 0,0-1 0 0 0,0 1-1 0 0,0 0 1 0 0,1 0 0 0 0,-1 0 0 0 0,0 0 0 0 0,0 0 0 0 0,0 0 0 0 0,0 0 0 0 0,0-1 0 0 0,0 1 0 0 0,0 0 0 0 0,0 0 0 0 0,1 0 0 0 0,-1 0 0 0 0,0 0 0 0 0,0-1 0 0 0,0 1-1 0 0,0 0 1 0 0,0 0 0 0 0,0 0 0 0 0,0 0 0 0 0,0-1 0 0 0,0 1 0 0 0,0 0 0 0 0,0 0 0 0 0,0 0 0 0 0,0-1 0 0 0,0 1 2 0 0,0 0 1 0 0,0 0-1 0 0,0 0 0 0 0,0-1 1 0 0,0 1-1 0 0,0 0 1 0 0,0 0-1 0 0,0 0 0 0 0,0-1 1 0 0,0 1-1 0 0,0 0 0 0 0,0 0 1 0 0,0 0-1 0 0,0-1 0 0 0,0 1 1 0 0,0 0-1 0 0,1 0 1 0 0,-1 0-1 0 0,0 0 0 0 0,0-1 1 0 0,0 1-1 0 0,0 0 0 0 0,0 0 1 0 0,0 0-1 0 0,1 0 1 0 0,-1 0-1 0 0,0 0 0 0 0,0-1 1 0 0,0 1-1 0 0,1 0 0 0 0,-1 0 1 0 0,0 0-1 0 0,9-4 1578 0 0,-8 4-1488 0 0,5 0-6 0 0,-2 0-20 0 0,5 0-40 0 0,-4-1 19 0 0,0 1 0 0 0,0-1 1 0 0,0 1-1 0 0,0-2 0 0 0,8-2 0 0 0,5-1 21 0 0,0 0-58 0 0,-7-1 1 0 0,-8 6 42 0 0,3 0 17 0 0,-5 0 23 0 0,3 0 31 0 0,-1 0 0 0 0,1 0-1 0 0,-1 1 1 0 0,0-1 0 0 0,6 3 0 0 0,-6-1-44 0 0,1 0 0 0 0,-1 0-1 0 0,1 0 1 0 0,0 0 0 0 0,-1-1 0 0 0,1 1 0 0 0,0-1 0 0 0,7 1-1 0 0,-7-2 70 0 0,10 3 250 0 0,-13-2-379 0 0,1-1 0 0 0,0 0-1 0 0,0 1 1 0 0,0-1 0 0 0,0 0-1 0 0,0 0 1 0 0,0 0-1 0 0,3-1 1 0 0,-1 1-25 0 0,34-4 81 0 0,-35 4-55 0 0,1 0 0 0 0,-1-1 0 0 0,1 0 0 0 0,-1 1 0 0 0,6-3 0 0 0,3-1 44 0 0,25-8-174 0 0,-26 8 348 0 0,6-4-121 0 0,2 0-50 0 0,-18 7-61 0 0,0 1 0 0 0,0-1 0 0 0,0 1 0 0 0,0-1 0 0 0,0 0 0 0 0,0 1 0 0 0,0-1 0 0 0,0 0 0 0 0,0 0 0 0 0,1-1 0 0 0,14-14 139 0 0,-16 16-140 0 0,1-1 1 0 0,-1 1 0 0 0,0 0-1 0 0,1 0 1 0 0,-1-1-1 0 0,0 1 1 0 0,1 0-1 0 0,-1-1 1 0 0,0 1 0 0 0,0 0-1 0 0,1-1 1 0 0,-1 1-1 0 0,0 0 1 0 0,0-1 0 0 0,0 1-1 0 0,0 0 1 0 0,0-1-1 0 0,1 1 1 0 0,-1-1-1 0 0,0 1 1 0 0,0 0 0 0 0,0-1-1 0 0,0 1 1 0 0,0-1-1 0 0,0 1 1 0 0,0 0 0 0 0,0-1-1 0 0,-1 0 1 0 0,1 1 0 0 0,0-1 0 0 0,0 0 1 0 0,0 1-1 0 0,0-1 0 0 0,0 1 0 0 0,0-1 1 0 0,0 0-1 0 0,0 1 0 0 0,0-1 0 0 0,0 1 1 0 0,1-1-1 0 0,-1 1 0 0 0,0-1 1 0 0,0 0-1 0 0,0 1 0 0 0,1-1 0 0 0,16-23 249 0 0,19-27 136 0 0,-25 27-188 0 0,-9 21-203 0 0,-1 2 8 0 0,0-1 1 0 0,1 1-1 0 0,-1-1 1 0 0,0 0-1 0 0,0 1 1 0 0,0-1-1 0 0,0 0 1 0 0,0 0-1 0 0,-1 0 1 0 0,1 0-1 0 0,0 0 1 0 0,0-3-1 0 0,2-9 29 0 0,0 1-1 0 0,1 0 1 0 0,1 0-1 0 0,7-13 1 0 0,6-20 2 0 0,24-55 259 0 0,-27 53-159 0 0,-9 34-70 0 0,8-23-1 0 0,2-3 49 0 0,-14 35-111 0 0,-1 0-1 0 0,1 0 1 0 0,-1 1-1 0 0,0-1 1 0 0,1-6-1 0 0,4-17 39 0 0,4 1 1 0 0,-1 0-1 0 0,-2 0 0 0 0,8-54 1 0 0,-6 13-35 0 0,-2 15-6 0 0,1-67 0 0 0,-4-29 112 0 0,-4-30 11 0 0,5 77-128 0 0,-5 70 5 0 0,-4-96 44 0 0,1 61 57 0 0,2 14-42 0 0,-4-33 8 0 0,3 61-47 0 0,2-31 0 0 0,1 21-11 0 0,4-74-14 0 0,-1-33 64 0 0,1 55 0 0 0,-5-70-64 0 0,5 57 0 0 0,0 1 11 0 0,-1 3 42 0 0,1 39-53 0 0,0-23 0 0 0,-5 38 5 0 0,3-107 44 0 0,12-54-39 0 0,-1 29-10 0 0,-13 158 0 0 0,-1-23 0 0 0,0 26 0 0 0,0-1 0 0 0,0 1 0 0 0,4-16 0 0 0,-1 7 0 0 0,-1 0 0 0 0,-1-32 0 0 0,2-20 0 0 0,5-59 0 0 0,-2 46 0 0 0,-1 10 0 0 0,-3 56 16 0 0,-2-27 0 0 0,0 26 0 0 0,3-26 0 0 0,9-96-16 0 0,-10 116 0 0 0,1-10 0 0 0,8-41 0 0 0,-1-42 0 0 0,-5 87 0 0 0,-2 14 0 0 0,2-33 0 0 0,-4 29 0 0 0,5-27 0 0 0,-3 27 0 0 0,1-28 0 0 0,1-42 0 0 0,0 24 0 0 0,-5-296 0 0 0,-1 347 0 0 0,0 15 0 0 0,1 1 0 0 0,0-1 0 0 0,0 0 0 0 0,0 0 0 0 0,1-5 0 0 0,0 2 0 0 0,-1 0 0 0 0,0 0 0 0 0,-1-1 0 0 0,-1-8 0 0 0,0-13 0 0 0,-3-46 0 0 0,4 62 0 0 0,1-6 0 0 0,0 16-4 0 0,0 1 0 0 0,0 0 1 0 0,0-1-1 0 0,0 1 0 0 0,0-1 0 0 0,0 1 0 0 0,-1-1 0 0 0,0 1 0 0 0,-1-5 0 0 0,-2-15-21 0 0,4 3 7 0 0,-1 8-9 0 0,1 0-1 0 0,1-1 1 0 0,2-14-1 0 0,2-7-44 0 0,-4 1 0 0 0,-1 12-14 0 0,0 19 6 0 0,0 0 8 0 0,-1-5 17 0 0,-2-6 49 0 0,5 10-2 0 0,0-8-49 0 0,-2-39 45 0 0,-1 48 12 0 0,1 0 0 0 0,0 0 0 0 0,0 0 0 0 0,0 0 0 0 0,0 0 0 0 0,0 1 0 0 0,0-1 0 0 0,0 0 0 0 0,0 0 0 0 0,0 0 0 0 0,1 0 0 0 0,-1 0 0 0 0,0 0 0 0 0,0 1 0 0 0,1-1 0 0 0,0-1 0 0 0,1-4 0 0 0,-1-25 0 0 0,-2 28 0 0 0,-3 10 0 0 0,-1 4 0 0 0,-4 32 0 0 0,9-25-8 0 0,0-16 0 0 0,0-1-1 0 0,1 0 1 0 0,-1 0 0 0 0,0 0 0 0 0,0 0 0 0 0,0 1 0 0 0,-1-1 0 0 0,1 0 0 0 0,0 0 0 0 0,0 0 0 0 0,0 0 0 0 0,-1 0 0 0 0,1 1 0 0 0,-1-1 0 0 0,1 0 0 0 0,-2 1-1 0 0,2-1 3 0 0,-2 6-91 0 0,2-6 94 0 0,0 0 1 0 0,1 0 0 0 0,-1 0 0 0 0,0 0 0 0 0,0 0 0 0 0,0 0 0 0 0,0 0 0 0 0,0 0 0 0 0,0 0 0 0 0,0 0 0 0 0,0 0 0 0 0,0 0 0 0 0,0 0 0 0 0,-1 1 0 0 0,-6 67 2 0 0,2-26 0 0 0,1-27 0 0 0,2 0 0 0 0,-2 25 0 0 0,9 13 0 0 0,-1 42 0 0 0,-4 137 0 0 0,1-223 0 0 0,0 0 0 0 0,0 0 0 0 0,5 15 0 0 0,-3-15 0 0 0,-1-1 0 0 0,0 1 0 0 0,1 18 0 0 0,2 30 0 0 0,-7-37 0 0 0,1-17 0 0 0,0 0 0 0 0,1-1 0 0 0,-1 1 0 0 0,1 0 0 0 0,1 7 0 0 0,0 0 2 0 0,-1 0 0 0 0,1 1 0 0 0,-3 12 0 0 0,1 9 142 0 0,-4 29-80 0 0,4-31-64 0 0,0-17 0 0 0,0-1 0 0 0,1 1 0 0 0,4 21 0 0 0,-1 19 0 0 0,2-4 0 0 0,-1 9 0 0 0,-2-44 0 0 0,-1 0 0 0 0,-2 22 0 0 0,1-23 0 0 0,0 1 0 0 0,3 24 0 0 0,2 11 64 0 0,0 1-64 0 0,-3-37 0 0 0,0 25 0 0 0,-4 5 70 0 0,2-33-35 0 0,0 0-1 0 0,-1 0 1 0 0,-3 17-1 0 0,-1 8 78 0 0,3-28-112 0 0,1 0 0 0 0,1 14 0 0 0,-3 15 0 0 0,3-34 0 0 0,0 1 0 0 0,0-1 0 0 0,0 1 0 0 0,0-1 0 0 0,1 1 0 0 0,0 3 0 0 0,2 15 0 0 0,2 48 0 0 0,-10 13 216 0 0,5 79 80 0 0,-1-141-324 0 0,1 11-32 0 0,0-28 60 0 0,0 0 0 0 0,0 0 0 0 0,0-1 0 0 0,0 1 0 0 0,-2 6 0 0 0,1-7 0 0 0,1 0 0 0 0,-1 1 0 0 0,1-1 0 0 0,0 0 0 0 0,0 1 0 0 0,0 3 0 0 0,6 44 24 0 0,-2 83 0 0 0,-4-121 16 0 0,-5 62-40 0 0,5 116 880 0 0,-1-183-880 0 0,0 0 0 0 0,0 0 0 0 0,-3 11 0 0 0,2-12 0 0 0,0 1 0 0 0,1 0 0 0 0,-1 10 0 0 0,-3 27-224 0 0,1 42 456 0 0,4 62-462 0 0,0-146 234 0 0,0-1 0 0 0,0 0 1 0 0,0 1-1 0 0,0-1 1 0 0,0 0-1 0 0,-1 1 0 0 0,1-1 1 0 0,-2 3-1 0 0,0 5 90 0 0,2 214-13 0 0,5-161-81 0 0,-5-30-2 0 0,-1-2 3 0 0,5 41 0 0 0,-3-36-1 0 0,-1-28 0 0 0,0 0 0 0 0,1 0 0 0 0,2 16 0 0 0,2 17 0 0 0,-4-36-4 0 0,1 0-4 0 0,-1 1-1 0 0,-1-1 1 0 0,1 0 0 0 0,-1 1 0 0 0,-1 8 0 0 0,1-6 16 0 0,0 1 3 0 0,0 1 1 0 0,1-1-1 0 0,3 17 0 0 0,-3-18-32 0 0,0-1-1 0 0,0 0 0 0 0,-1 13 1 0 0,2 17-53 0 0,4 0 149 0 0,3 0 32 0 0,-7-28-136 0 0,0 0 0 0 0,0 0 0 0 0,-1 0 0 0 0,0 1 0 0 0,0-1 0 0 0,-2 10 0 0 0,1-19 29 0 0,0 8 13 0 0,0 1 1 0 0,1-1-1 0 0,3 17 0 0 0,1 8-77 0 0,-4-29 65 0 0,-1 0-1 0 0,1 0 0 0 0,-1 1 1 0 0,-1 7-1 0 0,1-9 8 0 0,0 1 0 0 0,0-1 0 0 0,0 0 0 0 0,0 0 1 0 0,1 1-1 0 0,-1-1 0 0 0,1 0 0 0 0,1 6 0 0 0,0-6 0 0 0,-1 0 0 0 0,0 1 0 0 0,0-1 0 0 0,-1 1 0 0 0,2 5 1 0 0,5 31-69 0 0,-6-36 60 0 0,-1-2 0 0 0,0 16 0 0 0,-1-12 0 0 0,2 0 0 0 0,7 16 0 0 0,-5-14-1 0 0,-1 0 0 0 0,1 0 1 0 0,0 9-1 0 0,6 29 58 0 0,3 12-47 0 0,-2-21-10 0 0,-5-20 0 0 0,4-4 0 0 0,6 15 0 0 0,-6-10 0 0 0,-7-16 0 0 0,9 19 0 0 0,-5-12 0 0 0,1-2 0 0 0,-5-7 0 0 0,1 2 0 0 0,12 19 0 0 0,-13-13-18 0 0,-1-7 14 0 0,-1 1 1 0 0,1 0-1 0 0,0-1 1 0 0,-1 1-1 0 0,1-1 1 0 0,0 1-1 0 0,0-1 1 0 0,0 1-1 0 0,0-1 1 0 0,0 1-1 0 0,0-1 1 0 0,2 2-1 0 0,24 27 4 0 0,-23-25 0 0 0,-1 0-1 0 0,0 0 1 0 0,0 0-1 0 0,0 0 1 0 0,-1 1-1 0 0,1 0 1 0 0,-1-1-1 0 0,-1 1 1 0 0,1 0-1 0 0,1 11 1 0 0,-2-12 5 0 0,3 15-5 0 0,4 2 0 0 0,-3-9 0 0 0,-4-12 0 0 0,-1 0 0 0 0,1-1 0 0 0,0 1 0 0 0,0 0 0 0 0,-1 0 0 0 0,1 0 0 0 0,0-1 0 0 0,-1 1 0 0 0,1 0 0 0 0,-1 0 0 0 0,1 0 0 0 0,-1 0 0 0 0,0 0 0 0 0,1 0 0 0 0,-1 0 0 0 0,1 2 0 0 0,12 31 0 0 0,1 0 0 0 0,-11-29 0 0 0,-1-2 0 0 0,-1 0 0 0 0,0-1 0 0 0,0 1 0 0 0,0 0 0 0 0,-1 0 0 0 0,1 0 0 0 0,-1 0 0 0 0,1 4 0 0 0,3 3 0 0 0,7 4 0 0 0,-8-12 0 0 0,7 18 0 0 0,-6-10 0 0 0,-2-2 0 0 0,-1-5 0 0 0,-1 0 0 0 0,1 0 0 0 0,0-1 0 0 0,0 1 0 0 0,0 0 0 0 0,0-1 0 0 0,0 1 0 0 0,2 2 0 0 0,7 26 0 0 0,-8-20 0 0 0,-1-2 0 0 0,2-1 0 0 0,-1 0 0 0 0,5 11 0 0 0,-5-15 0 0 0,0 1 0 0 0,0 0 0 0 0,-1-1 0 0 0,0 1 0 0 0,0 0 0 0 0,0 0 0 0 0,-1 0 0 0 0,0 0 0 0 0,0 9 0 0 0,6 13 0 0 0,-4-21 0 0 0,0 0 0 0 0,-1 0 0 0 0,2 11 0 0 0,5 45 0 0 0,-8-60 0 0 0,0 0 0 0 0,0 0 0 0 0,0 0 0 0 0,0 0 0 0 0,0 0 0 0 0,1 0 0 0 0,-1-1 0 0 0,0 1 0 0 0,1 0 0 0 0,1 3 0 0 0,0 3 0 0 0,-3-1 0 0 0,1-5 0 0 0,0 1 0 0 0,0 0 0 0 0,0 0 0 0 0,1-1 0 0 0,-1 1 0 0 0,0 0 0 0 0,1-1 0 0 0,0 1 0 0 0,1 4 0 0 0,3 5 0 0 0,-5-9 0 0 0,-1-3 0 0 0,1 1 0 0 0,0 0 0 0 0,0-1 0 0 0,-1 1 0 0 0,1 0 0 0 0,0-1 0 0 0,0 1 0 0 0,0 0 0 0 0,0-1 0 0 0,0 1 0 0 0,0 0 0 0 0,0-1 0 0 0,0 1 0 0 0,0 0 0 0 0,0-1 0 0 0,0 1 0 0 0,0 0 0 0 0,1-1 0 0 0,-1 1 0 0 0,0 0 0 0 0,1 0 0 0 0,1 3 0 0 0,0-2 0 0 0,4 24 0 0 0,-1-13 0 0 0,-4-10 0 0 0,1 0 0 0 0,-1 1 0 0 0,0-1 0 0 0,1 1 0 0 0,-1-1 0 0 0,0 6 0 0 0,0-3 0 0 0,11 26 0 0 0,-7-21 0 0 0,13 27 0 0 0,-12-30 0 0 0,4 3 0 0 0,-8-8 0 0 0,-2-2 0 0 0,0 0 0 0 0,0 0 0 0 0,0 0 0 0 0,0 0 0 0 0,1 0 0 0 0,-1 0 0 0 0,0 0 0 0 0,1 0 0 0 0,-1 0 0 0 0,1 0 0 0 0,-1 0 0 0 0,1 0 0 0 0,-1-1 0 0 0,2 2 0 0 0,7 17 0 0 0,1 4 0 0 0,-1 2 0 0 0,-5-16 0 0 0,1-2 0 0 0,0 2 0 0 0,3-1 0 0 0,-2 0 0 0 0,6 0 0 0 0,-11-6 0 0 0,4 10 0 0 0,1-5 0 0 0,2-2 0 0 0,-5-3 1 0 0,-1 0-1 0 0,1-1 1 0 0,-1 1-1 0 0,1 0 1 0 0,-1 0-1 0 0,0 1 1 0 0,0-1-1 0 0,0 0 1 0 0,0 1 0 0 0,0-1-1 0 0,0 1 1 0 0,-1-1-1 0 0,3 6 1 0 0,-4-8 2 0 0,1 2 1 0 0,3 6 31 0 0,10 8-21 0 0,-11-12-6 0 0,11 13 60 0 0,-13-17-67 0 0,-1 1 1 0 0,1 0-1 0 0,0-1 0 0 0,-1 1 0 0 0,1 0 0 0 0,0-1 0 0 0,0 1 0 0 0,0-1 0 0 0,0 1 0 0 0,-1-1 1 0 0,1 1-1 0 0,0-1 0 0 0,0 0 0 0 0,0 0 0 0 0,0 1 0 0 0,0-1 0 0 0,1 0 0 0 0,-1 2-54 0 0,4 5 42 0 0,5 3 11 0 0,-8-10 0 0 0,12 13 0 0 0,-13-11 0 0 0,2 1 0 0 0,8 1 0 0 0,-6-3 0 0 0,7 1 0 0 0,4 3 0 0 0,-13-3 9 0 0,-3-2-3 0 0,24-1 43 0 0,-9 5-1 0 0,-11-2-43 0 0,-1-1 0 0 0,1 0-1 0 0,0 0 1 0 0,-1 0 0 0 0,1 0-1 0 0,0 0 1 0 0,6-1 0 0 0,-3 2 11 0 0,-6-2-14 0 0,0 0 0 0 0,0 1 0 0 0,0-1 0 0 0,1 1-1 0 0,-1-1 1 0 0,0 0 0 0 0,0 0 0 0 0,0 0 0 0 0,0 0 0 0 0,0 0 0 0 0,1 0 0 0 0,-1 0-1 0 0,2 0 1 0 0,3 0-20 0 0,0 0 1 0 0,1 1-1 0 0,-1 0 0 0 0,0 0 0 0 0,0 0 1 0 0,0 1-1 0 0,0 0 0 0 0,6 3 0 0 0,10 0 18 0 0,1 0 0 0 0,-14-5 0 0 0,17 6 0 0 0,3 2 0 0 0,-23-8 0 0 0,9 1 0 0 0,8-2 0 0 0,-20 1 0 0 0,18 5 0 0 0,21-1 0 0 0,-40-4 0 0 0,0 1 0 0 0,0-1 0 0 0,0 0 0 0 0,1 1 0 0 0,-1-1 0 0 0,0 0 0 0 0,0 0 0 0 0,0-1 0 0 0,4 1 0 0 0,0-1 0 0 0,23 4 0 0 0,-6-2 0 0 0,-6 0 0 0 0,0 3 0 0 0,-12-3 0 0 0,-3-1 0 0 0,0 0 0 0 0,0 1 0 0 0,0-1 0 0 0,0 1 0 0 0,0-1 0 0 0,0 1 0 0 0,0 0 0 0 0,0-1 0 0 0,2 3 0 0 0,2 0 0 0 0,-4-3 0 0 0,32 4 0 0 0,-6-4 0 0 0,-25 0 0 0 0,-2-1 0 0 0,0 1 0 0 0,0 0 0 0 0,0 0 0 0 0,0 0 0 0 0,0 0 0 0 0,0 0 0 0 0,0 0 0 0 0,0 0 0 0 0,0 0 0 0 0,-1 0 0 0 0,1 0 0 0 0,0 1 0 0 0,0-1 0 0 0,0 0 0 0 0,2 1 0 0 0,0 1 0 0 0,-2-1 0 0 0,0-1 0 0 0,0 1 0 0 0,1-1 0 0 0,-1 0 0 0 0,0 1 0 0 0,0-1 0 0 0,0 0 0 0 0,0 0 0 0 0,1 0 0 0 0,-1 0 0 0 0,0 0 0 0 0,0 0 0 0 0,0 0 0 0 0,3 0 0 0 0,2 0 11 0 0,0 0 0 0 0,0-1-1 0 0,1 1 1 0 0,-1-1 0 0 0,7-2-1 0 0,-11 2 54 0 0,7 1 0 0 0,25-2-232 0 0,-26 0 144 0 0,0 0 39 0 0,-5 1 44 0 0,0 0-12 0 0,11 2 38 0 0,15-1-75 0 0,12 0-10 0 0,-28 0-4 0 0,-13-1-8 0 0,0-1-1 0 0,3 1-2 0 0,32 0-25 0 0,-1 1-92 0 0,-16 0 132 0 0,2-1 0 0 0,-15-1 0 0 0,-4 1 0 0 0,0 1 0 0 0,1-1 0 0 0,-1 0 0 0 0,0 1 0 0 0,0-1 0 0 0,0 1 0 0 0,0-1 0 0 0,1 1 0 0 0,-1 0 0 0 0,0-1 0 0 0,1 1 0 0 0,0 0 0 0 0,22-7 0 0 0,-23 7 0 0 0,0 0 0 0 0,-1 0 0 0 0,1 0 0 0 0,0-1 0 0 0,-1 1 0 0 0,1 0 0 0 0,0-1 0 0 0,0 1 0 0 0,-1 0 0 0 0,1-1 0 0 0,-1 1 0 0 0,1-1 0 0 0,1-1 0 0 0,-1-7 0 0 0,9 4 0 0 0,-6 4 0 0 0,11-11 0 0 0,-14 10 0 0 0,13-5 0 0 0,4-5 0 0 0,-9 9 11 0 0,-7 1 32 0 0,1-6-33 0 0,1 0-10 0 0,-3 5 6 0 0,0 0 0 0 0,0 1-1 0 0,0-1 1 0 0,1 1 0 0 0,-1-1-1 0 0,0 1 1 0 0,1-1 0 0 0,0 1 0 0 0,-1 0-1 0 0,5-4 1 0 0,-6 6-5 0 0,1-1-1 0 0,1-1 0 0 0,-1 1 0 0 0,0 0 0 0 0,0 0 0 0 0,-1 0 0 0 0,1 0 0 0 0,0-1 0 0 0,0 1 0 0 0,0 0 0 0 0,0-3 0 0 0,2-3 0 0 0,0 5 0 0 0,-3 0 0 0 0,0-11 0 0 0,2 3 0 0 0,-2 9 0 0 0,1 0 0 0 0,-1 0 0 0 0,0 0 0 0 0,1 0 0 0 0,-1 0 0 0 0,0 0 0 0 0,0 0 0 0 0,0 0 0 0 0,0 0 0 0 0,0 0 0 0 0,0 0 0 0 0,0-1 0 0 0,-1 1 0 0 0,1 1 0 0 0,0 0 0 0 0,0-1 0 0 0,0 1 0 0 0,-1-1 0 0 0,1 1 0 0 0,0-1 0 0 0,0 0 0 0 0,0 1 0 0 0,0-1 0 0 0,0 1 0 0 0,0-1 0 0 0,0 1 0 0 0,0-1 0 0 0,0 1 0 0 0,0-1 0 0 0,0 1 0 0 0,0-1 0 0 0,1 1 0 0 0,-1-1 0 0 0,0 1 0 0 0,0-1 0 0 0,0 1 0 0 0,1-1 0 0 0,0-2 0 0 0,-4-7 0 0 0,3 9 0 0 0,-1 0 0 0 0,1 0 0 0 0,0-1 0 0 0,-1 1 0 0 0,1 0 0 0 0,0 0 0 0 0,0-1 0 0 0,0 1 0 0 0,0 0 0 0 0,0-1 0 0 0,0 1 0 0 0,0 0 0 0 0,0-1 0 0 0,0 1 0 0 0,1 0 0 0 0,-1 0 0 0 0,1-2 0 0 0,-5-35 0 0 0,4 34 0 0 0,1-1 0 0 0,0 0 0 0 0,0 1 0 0 0,0-1 0 0 0,2-4 0 0 0,-2 4 0 0 0,1 1 0 0 0,-1-1 0 0 0,0 0 0 0 0,0 1 0 0 0,0-7 0 0 0,3-8 0 0 0,-4 17 0 0 0,1 1 0 0 0,-1-1 0 0 0,1 1 0 0 0,-1-1 0 0 0,0 1 0 0 0,0-1 0 0 0,1 1 0 0 0,-1-1 0 0 0,0 1 0 0 0,0-1 0 0 0,-1 1 0 0 0,1-3 0 0 0,0 3 0 0 0,0 0 0 0 0,-1 1 0 0 0,1-1 0 0 0,0 0 0 0 0,0 0 0 0 0,0 1 0 0 0,1-1 0 0 0,-1 0 0 0 0,0 0 0 0 0,0 0 0 0 0,0 1 0 0 0,0-1 0 0 0,1 0 0 0 0,-1 1 0 0 0,0-1 0 0 0,1 0 0 0 0,-1 0 0 0 0,1 0 0 0 0,0 0 0 0 0,-1 1 0 0 0,1-1 0 0 0,-1 0 0 0 0,0 0 0 0 0,1 0 0 0 0,-1 1 0 0 0,0-1 0 0 0,1 0 0 0 0,-1 0 0 0 0,0 0 0 0 0,0 0 0 0 0,0 0 0 0 0,0 1 0 0 0,0-3 0 0 0,-3-9 0 0 0,3 11 0 0 0,-1 0 0 0 0,1 0 0 0 0,0 0 0 0 0,-1 0 0 0 0,1-1 0 0 0,0 1 0 0 0,0 0 0 0 0,0 0 0 0 0,0 0 0 0 0,0-1 0 0 0,0 1 0 0 0,0 0 0 0 0,1-2 0 0 0,0-8 0 0 0,-2 0 0 0 0,-1 9 0 0 0,0 1 0 0 0,1-2 0 0 0,0 1 0 0 0,1 0 0 0 0,-1 0 0 0 0,1-1 0 0 0,0 1 0 0 0,-1 0 0 0 0,1-1 0 0 0,0 1 0 0 0,1-3 0 0 0,-2-14 0 0 0,-1 9 0 0 0,1-1 0 0 0,0 1 0 0 0,1-1 0 0 0,2-13 0 0 0,-1-6 0 0 0,4 1 0 0 0,-5 28 0 0 0,0 1 0 0 0,0-1 0 0 0,0 0 0 0 0,0 0 0 0 0,0 0 0 0 0,0 0 0 0 0,0 0 0 0 0,0 0 0 0 0,0 0 0 0 0,0 1 0 0 0,1-1 0 0 0,-1 0 0 0 0,0 0 0 0 0,1 0 0 0 0,-1 0 0 0 0,0 1 0 0 0,1-1 0 0 0,-1 0 0 0 0,2-1 0 0 0,0-4 0 0 0,-2 0 0 0 0,0 0 0 0 0,-1-1 0 0 0,0 1 0 0 0,0 0 0 0 0,0 0 0 0 0,-1 0 0 0 0,0 0 0 0 0,0 0 0 0 0,-4-6 0 0 0,6 12 0 0 0,0-1 0 0 0,-1 0 0 0 0,1 0 0 0 0,0 0 0 0 0,0 0 0 0 0,0 0 0 0 0,0 1 0 0 0,0-1 0 0 0,0 0 0 0 0,0 0 0 0 0,0 0 0 0 0,0 0 0 0 0,0 0 0 0 0,0 0 0 0 0,0 1 0 0 0,1-1 0 0 0,-1 0 0 0 0,1-1 0 0 0,-1 1 0 0 0,1 0 0 0 0,-1 0 0 0 0,0 1 0 0 0,1-1 0 0 0,-1 0 0 0 0,0 0 0 0 0,0 0 0 0 0,0 0 0 0 0,0 1 0 0 0,0-1 0 0 0,0 0 0 0 0,0 0 0 0 0,0 0 0 0 0,0 0 0 0 0,0 1 0 0 0,-1-2 0 0 0,-3-8 0 0 0,3 9 0 0 0,0 0 0 0 0,1 0 0 0 0,-1 0 0 0 0,1 0 0 0 0,0-1 0 0 0,-1 1 0 0 0,1 0 0 0 0,0 0 0 0 0,-1 0 0 0 0,1-1 0 0 0,0 1 0 0 0,0 0 0 0 0,0 0 0 0 0,0 0 0 0 0,0-1 0 0 0,0 1 0 0 0,1 0 0 0 0,-1-2 0 0 0,1 0 0 0 0,-1 1 0 0 0,0-1 0 0 0,0 0 0 0 0,0 2 0 0 0</inkml:trace>
  <inkml:trace contextRef="#ctx0" brushRef="#br0" timeOffset="1">2875 5154 24239 0 0,'-2'-13'0'0'0,"-2"-3"0"0"0,4 15 0 0 0,0 0 0 0 0,0 0 0 0 0,0-1 0 0 0,0 1 0 0 0,0 0 0 0 0,0 0 0 0 0,1 0 0 0 0,-1 0 0 0 0,0 0 0 0 0,1 0 0 0 0,-1 0 0 0 0,2-1 0 0 0,-2 1 0 0 0,1 0 0 0 0,-1 1 0 0 0,0-1 0 0 0,1 0 0 0 0</inkml:trace>
  <inkml:trace contextRef="#ctx0" brushRef="#br0" timeOffset="-1">2875 5091 24239 0 0,'-1'-2'0'0'0,"0"0"0"0"0,0 0 0 0 0,1 0 0 0 0,-1 0 0 0 0,1 0 0 0 0,-1 0 0 0 0,1 0 0 0 0,0 0 0 0 0,0 0 0 0 0,0 0 0 0 0,0 0 0 0 0,0 0 0 0 0,1-3 0 0 0,0-2 0 0 0,-1 1 0 0 0,0-1 0 0 0,-2-8 0 0 0,0-9 0 0 0,-3-46 0 0 0,5 68 0 0 0,0 0 0 0 0,0 0 0 0 0,-1 1 0 0 0,1-1 0 0 0,0 0 0 0 0,-1 0 0 0 0,0 0 0 0 0,1 0 0 0 0,-3-3 0 0 0,2 4 0 0 0,1 0 0 0 0,-1-1 0 0 0,0 1 0 0 0,1-1 0 0 0,-1 1 0 0 0,1-1 0 0 0,0 1 0 0 0,-1-1 0 0 0,1 1 0 0 0,0-1 0 0 0,0 0 0 0 0,0 1 0 0 0,0-1 0 0 0,0-1 0 0 0,0-28 0 0 0,-1 25 0 0 0,1 1 0 0 0,0-1 0 0 0,0 1 0 0 0,1-9 0 0 0,-1-1 0 0 0,0 14 0 0 0,0-1 0 0 0,-1 1 0 0 0,1 0 0 0 0,0 0 0 0 0,0-1 0 0 0,0 1 0 0 0,0 0 0 0 0,1 0 0 0 0,-1-1 0 0 0,0 1 0 0 0,1-2 0 0 0,0 2 0 0 0,-1 0 0 0 0,1 1 0 0 0,-1-1 0 0 0,0 0 0 0 0,1 0 0 0 0,-1 0 0 0 0,0 0 0 0 0,0 0 0 0 0,1 1 0 0 0,-1-1 0 0 0,0 0 0 0 0,0 0 0 0 0,0 0 0 0 0,0 0 0 0 0,0 0 0 0 0,0 0 0 0 0,0 0 0 0 0,0 1 0 0 0,-1-1 0 0 0,1 0 0 0 0,0 0 0 0 0,-1-1 0 0 0,1 1 0 0 0,0 1 0 0 0,-1-1 0 0 0,1 1 0 0 0,0-1 0 0 0,0 1 0 0 0,0-1 0 0 0,-1 1 0 0 0,1-1 0 0 0,0 1 0 0 0,0-1 0 0 0,0 1 0 0 0,0-1 0 0 0,0 1 0 0 0,0-1 0 0 0,0 0 0 0 0,0 1 0 0 0,1-1 0 0 0,-1-3 0 0 0,1 1 0 0 0,0-1 0 0 0,-1 1 0 0 0,0-1 0 0 0,0 1 0 0 0,0-1 0 0 0,0 1 0 0 0,-1-1 0 0 0,0-4 0 0 0,0 3 0 0 0,0 0 0 0 0,1 0 0 0 0,0 0 0 0 0,0-1 0 0 0,1 1 0 0 0,1-10 0 0 0,1-14 0 0 0,-3 24 0 0 0,0 2 0 0 0,0 1 0 0 0,0-1 0 0 0,0 1 0 0 0,0-1 0 0 0,-1 0 0 0 0,1 1 0 0 0,-1-1 0 0 0,0 1 0 0 0,-1-4 0 0 0,1 1 0 0 0,-1-1 0 0 0,1 0 0 0 0,0-9 0 0 0,-2-7 0 0 0,3 19 0 0 0,0 0 0 0 0,0 0 0 0 0,0 0 0 0 0,0 0 0 0 0,0 0 0 0 0,2-5 0 0 0,0-11 0 0 0,-2 17 6 0 0,0-1-1 0 0,0 0 0 0 0,0 0 1 0 0,1 0-1 0 0,-1 0 0 0 0,1 1 1 0 0,-1-1-1 0 0,1 0 0 0 0,0 0 1 0 0,0 1-1 0 0,2-6 0 0 0,-2 8-5 0 0,-1-1 0 0 0,1 0 0 0 0,-1 0 0 0 0,0 0 0 0 0,1 0 0 0 0,-1 0 0 0 0,0 0 0 0 0,0 0 0 0 0,0 0 0 0 0,0 0 0 0 0,0 0 0 0 0,0 0 0 0 0,0 0 0 0 0,0 0 0 0 0,0 0 0 0 0,-1-2 0 0 0,1-11 0 0 0,1 9 0 0 0,0-1 0 0 0,-1 1 0 0 0,1 0 0 0 0,-1 0 0 0 0,0-1 0 0 0,0 1 0 0 0,-1 0 0 0 0,-1-8 0 0 0,-3-66 0 0 0,3 53 0 0 0,3 21 0 0 0,-1 0 0 0 0,-1 0 0 0 0,1 0 0 0 0,-1 0 0 0 0,-1-6 0 0 0,1 6 5 0 0,1 1 0 0 0,-1 0 0 0 0,1-1 0 0 0,0 1 0 0 0,0-1 0 0 0,1-5 0 0 0,0 4 1 0 0,-1 0 0 0 0,1 0-1 0 0,-2 0 1 0 0,1-6 0 0 0,-1 7-4 0 0,0 0 0 0 0,1-1-1 0 0,-1 1 1 0 0,1 0 0 0 0,1 0 0 0 0,1-10-1 0 0,-2 13 5 0 0,0 0 0 0 0,0 0-1 0 0,0 1 1 0 0,0-1 0 0 0,0 0-1 0 0,0 0 1 0 0,-1 0 0 0 0,1 1 0 0 0,-1-4-1 0 0,0 4-4 0 0,1-1 0 0 0,-1 0 0 0 0,1 1 0 0 0,0-1 0 0 0,-1 0 1 0 0,1 1-1 0 0,0-1 0 0 0,0 0 0 0 0,0 1 0 0 0,1-1 0 0 0,-1 0 0 0 0,1-1 0 0 0,2-9 27 0 0,-2 10-26 0 0,0-1 0 0 0,0 0 0 0 0,0 1 0 0 0,-1-1 0 0 0,1 0 1 0 0,-1 1-1 0 0,1-1 0 0 0,-1 0 0 0 0,0 0 0 0 0,0 1 0 0 0,-1-6 0 0 0,0 7-2 0 0,1-1 0 0 0,0 0 0 0 0,0 0 0 0 0,0 0 0 0 0,0 0 0 0 0,1 0 0 0 0,-1 0 0 0 0,0 0 0 0 0,1 0 0 0 0,-1 0 0 0 0,2-2 0 0 0,2-16 0 0 0,-7-50 54 0 0,0 47-41 0 0,2 21-14 0 0,0-1 1 0 0,1 0 0 0 0,-1 0 0 0 0,1 0-1 0 0,0 0 1 0 0,0 0 0 0 0,0-4-1 0 0,1 4 1 0 0,-1 0 0 0 0,0 0 0 0 0,0-1 0 0 0,0 1 0 0 0,-2-6 0 0 0,1-17 0 0 0,2-4 19 0 0,-1 23-11 0 0,1 0-1 0 0,-1-1 1 0 0,1 1-1 0 0,0 0 1 0 0,3-10-1 0 0,1-27 4 0 0,-2 33-2 0 0,-1-1 0 0 0,0 0 0 0 0,-1 0-1 0 0,0 1 1 0 0,-1-15 0 0 0,0 25-9 0 0,-4-68 0 0 0,-1 19 0 0 0,0-12 0 0 0,5 43 27 0 0,4-28 0 0 0,-3 44-26 0 0,-1 0 1 0 0,0 1 0 0 0,0-1-1 0 0,0 0 1 0 0,0 0 0 0 0,-2-5-1 0 0,2 6-1 0 0,-1 0 0 0 0,1 1 0 0 0,0-1 0 0 0,0 0 0 0 0,0 0 0 0 0,0 0 0 0 0,0 0 0 0 0,0 0 0 0 0,0 0 0 0 0,1 0-1 0 0,-1 0 1 0 0,1 0 0 0 0,0-3 0 0 0,0 3 0 0 0,0-1 0 0 0,-1 0 0 0 0,1 1 0 0 0,-1-1 0 0 0,0 0 0 0 0,1 0 0 0 0,-1 0 0 0 0,-1-2 0 0 0,1 1 0 0 0,0 1 0 0 0,0-1 0 0 0,0 1 0 0 0,1-1 0 0 0,0-4 0 0 0,0 5 0 0 0,-1-1 0 0 0,1 1 0 0 0,-1-1 0 0 0,0 1 0 0 0,0-1 0 0 0,-1-6 0 0 0,1-15 0 0 0,0 18 0 0 0,0-1 0 0 0,-1-16 0 0 0,0 18 0 0 0,0 0 0 0 0,1 0 0 0 0,0-1 0 0 0,1-11 0 0 0,0 16 0 0 0,-1 1 0 0 0,0 0 0 0 0,0-1 0 0 0,0 1 0 0 0,0-1 0 0 0,-1 1 0 0 0,1-1 0 0 0,0 1 0 0 0,-1-1 0 0 0,1 1 0 0 0,0 0 0 0 0,-2-3 0 0 0,-2-12 0 0 0,7-42 0 0 0,2-25 0 0 0,-4 54 0 0 0,-1-21 0 0 0,2-16 0 0 0,-11-39 0 0 0,6 36 0 0 0,3 64 0 0 0,-1 0 0 0 0,1 1 0 0 0,1-1 0 0 0,-1 0 0 0 0,2-4 0 0 0,0-12 0 0 0,-3-17 0 0 0,0 20 0 0 0,1-1 0 0 0,3-23 0 0 0,3 20 0 0 0,-4 19 0 0 0,-1 0 0 0 0,0 0 0 0 0,0-1 0 0 0,0 1 0 0 0,-1 0 0 0 0,1-5 0 0 0,2-38 0 0 0,-2 32 0 0 0,0 0 0 0 0,0 0 0 0 0,-3-15 0 0 0,-6-83 0 0 0,7 105 0 0 0,1 1 0 0 0,0-1 0 0 0,2-12 0 0 0,-1 12 13 0 0,0 0 1 0 0,0 0-1 0 0,-2-12 1 0 0,-2-5-12 0 0,2 0 0 0 0,0-1 0 0 0,2 1 0 0 0,3-28 0 0 0,6-23-2 0 0,-9 70 0 0 0,0-1 0 0 0,-1 0 0 0 0,1 0 0 0 0,-2-8 0 0 0,1 8 0 0 0,0 1 0 0 0,0-1 0 0 0,1 0 0 0 0,1-9 0 0 0,10-63 0 0 0,-11 70 0 0 0,0 1 0 0 0,0 0 0 0 0,-1-1 0 0 0,0 1 0 0 0,-1-1 0 0 0,-1-10 0 0 0,0 10 0 0 0,1 0 0 0 0,1 0 0 0 0,0 0 0 0 0,0-9 0 0 0,1 13 0 0 0,-1 0 0 0 0,0 0 0 0 0,0 0 0 0 0,-1 0 0 0 0,0-7 0 0 0,0 7 0 0 0,0 0 0 0 0,1 0 0 0 0,0 0 0 0 0,-1 0 0 0 0,2-4 0 0 0,1-45 0 0 0,-2 34 0 0 0,6-38 0 0 0,-2 11 0 0 0,-3 35 0 0 0,0 0 0 0 0,0 0 0 0 0,5-18 0 0 0,-5 26 5 0 0,-1-1-1 0 0,1 1 1 0 0,0-1 0 0 0,-1 1-1 0 0,0-1 1 0 0,0-4-1 0 0,0 5 1 0 0,-1-1 0 0 0,2 1-1 0 0,-1-1 1 0 0,0 0-1 0 0,1 1 1 0 0,1-5-1 0 0,0-5-4 0 0,0 0 0 0 0,0 0 0 0 0,-1-1 0 0 0,-1 1 0 0 0,-1-22 0 0 0,0-1 0 0 0,2 9 0 0 0,-2-20 0 0 0,4 8 0 0 0,-4 31 0 0 0,1-1 0 0 0,0 0 0 0 0,1 1 0 0 0,3-16 0 0 0,-3 21 0 0 0,4-67 0 0 0,-3 41 0 0 0,-2 22 0 0 0,0-1 0 0 0,1 0 0 0 0,1-7 0 0 0,-1 10 0 0 0,0-1 0 0 0,0 1 0 0 0,-1 0 0 0 0,0-1 0 0 0,-1-7 0 0 0,0-22 0 0 0,2 28 0 0 0,-1 0 0 0 0,1 0 0 0 0,-3-13 0 0 0,2 17 0 0 0,0 0 0 0 0,0 1 0 0 0,0-1 0 0 0,1 0 0 0 0,-1 0 0 0 0,2-3 0 0 0,-2 4 0 0 0,1 0 0 0 0,-1 0 0 0 0,0 0 0 0 0,1 0 0 0 0,-1-1 0 0 0,0 1 0 0 0,0 0 0 0 0,-1-4 0 0 0,1 4 0 0 0,0-1 0 0 0,-1 1 0 0 0,1-1 0 0 0,1 1 0 0 0,-1-1 0 0 0,0 1 0 0 0,2-5 0 0 0,0-11 0 0 0,4-41 0 0 0,-2 39 0 0 0,-3 16 0 0 0,0 1 0 0 0,-1 0 0 0 0,1 0 0 0 0,0 0 0 0 0,-1-5 0 0 0,5-30 0 0 0,-3 30 0 0 0,-1 7 0 0 0,-1 1 0 0 0,1-1 0 0 0,-1 0 0 0 0,0 0 0 0 0,0 0 0 0 0,0 0 0 0 0,0 1 0 0 0,1-1 0 0 0,-1 0 0 0 0,0 0 0 0 0,0 0 0 0 0,0 0 0 0 0,-1 0 0 0 0,1 1 0 0 0,0-1 0 0 0,0 0 0 0 0,0 0 0 0 0,-1 0 0 0 0,1 0 0 0 0,0 1 0 0 0,-1-1 0 0 0,0-1 0 0 0,-1-6 0 0 0,2 7 0 0 0,0 0 0 0 0,-1-1 0 0 0,1 1 0 0 0,0-1 0 0 0,0 1 0 0 0,-1-1 0 0 0,1 1 0 0 0,0-1 0 0 0,0 1 0 0 0,1 0 0 0 0,-1-1 0 0 0,0 1 0 0 0,1-3 0 0 0,0-4 0 0 0,3-19 0 0 0,-2 20 0 0 0,-1 0 0 0 0,0-1 0 0 0,0-13 0 0 0,-1 20 1 0 0,0 0-1 0 0,0 1-1 0 0,-1 0 1 0 0,1-1 0 0 0,0 1-1 0 0,0 0 1 0 0,0-1 0 0 0,0 1-1 0 0,0 0 1 0 0,0-1 0 0 0,0 1-1 0 0,0-1 1 0 0,0 1 0 0 0,0 0-1 0 0,1-1 1 0 0,-1 1 0 0 0,0 0-1 0 0,0-1 1 0 0,0 1 0 0 0,0 0-1 0 0,0-1 1 0 0,1 1 0 0 0,-1 0-1 0 0,0 0 1 0 0,0-1 0 0 0,1 1-1 0 0,-1 0 1 0 0,0 0 0 0 0,0-1-1 0 0,1 1 1 0 0,-1 0 0 0 0,0 0-1 0 0,1-1 1 0 0,-1 1 0 0 0,-4-16-64 0 0,4 14 9 0 0,-1 2-4 0 0,-1-3 37 0 0,2 1-21 0 0,0-13 32 0 0,-1 7 11 0 0,-2 3 0 0 0,1-24 0 0 0,2 6-10 0 0,0 21 5 0 0,0 1 1 0 0,0 0 0 0 0,0-1 0 0 0,0 1-1 0 0,0 0 1 0 0,0-1 0 0 0,1 1 0 0 0,-1 0 0 0 0,0-1-1 0 0,1 1 1 0 0,-1 0 0 0 0,2-3 0 0 0,0-2 5 0 0,-2 1-5 0 0,0 0-1 0 0,1 0 0 0 0,0 0 0 0 0,0 0 1 0 0,0 0-1 0 0,1 0 0 0 0,0 0 1 0 0,2-5-1 0 0,5-11-29 0 0,-7 6-12 0 0,-3-3 32 0 0,-1 12 14 0 0,0 3 0 0 0,1-11 0 0 0,-3-16 0 0 0,5 24 0 0 0,1 0-10 0 0,-1 5-44 0 0,-2 2 1 0 0,-4 10 41 0 0,4-9 11 0 0,-6 17 3 0 0,-3 16-74 0 0,6-25 72 0 0,2-9 0 0 0,1 1 0 0 0,0 0 0 0 0,0-1 0 0 0,0 1 0 0 0,0 0 0 0 0,0 0 0 0 0,0 0 0 0 0,0 0 0 0 0,1-1 0 0 0,-1 1 0 0 0,1 0 0 0 0,-1 0 0 0 0,1 0 0 0 0,0 1 0 0 0,0 1 0 0 0,-6 32 0 0 0,5-31 0 0 0,0-3 0 0 0,2 32 0 0 0,-2-17 3 0 0,-1 11-16 0 0,2 6-41 0 0,0-27 54 0 0,0-5 0 0 0,0 1 0 0 0,0-1 0 0 0,0 0 0 0 0,0 1 0 0 0,0-1 0 0 0,-1 0 0 0 0,1 1 0 0 0,-1-1 0 0 0,0 0 0 0 0,0 0 0 0 0,0 3 0 0 0,-1-2 0 0 0,1 0 0 0 0,0 0 0 0 0,0 1 0 0 0,1-1 0 0 0,-1 1 0 0 0,1-1 0 0 0,0 4 0 0 0,-5 21 0 0 0,5-25 0 0 0,-1 0 1 0 0,0 1-1 0 0,1-1 0 0 0,0 0 0 0 0,0 7 0 0 0,-1 8-11 0 0,1-17 8 0 0,0 0 1 0 0,-1-1 0 0 0,1 1 0 0 0,0 0 0 0 0,0 0 0 0 0,0 0 0 0 0,0-1-1 0 0,0 1 1 0 0,0 0 0 0 0,0 0 0 0 0,0 0 0 0 0,0 0 0 0 0,0-1-1 0 0,0 1 1 0 0,0 0 0 0 0,0 0 0 0 0,1 0 0 0 0,-1 0 0 0 0,0-1-1 0 0,1 1 1 0 0,0 1 0 0 0,0 1-4 0 0,1 4 6 0 0,0 0 0 0 0,-1 0 0 0 0,-1 0 0 0 0,1 1 0 0 0,-1-1 0 0 0,0 0 0 0 0,-2 11 0 0 0,0 13 0 0 0,3-23 0 0 0,0-7 0 0 0,-1 0 0 0 0,0 0 0 0 0,1 0 0 0 0,-1 1 0 0 0,0-1 0 0 0,0 0 0 0 0,0 0 0 0 0,0 0 0 0 0,0 0 0 0 0,0 3 0 0 0,-3 35 0 0 0,3-32 0 0 0,0 1 0 0 0,0-1 0 0 0,-1 0 0 0 0,0 1 0 0 0,-3 8 0 0 0,3-10 0 0 0,-1 0 0 0 0,1 0 0 0 0,-1 11 0 0 0,-1 8 0 0 0,2-19 0 0 0,0 0 0 0 0,0 0 0 0 0,1 12 0 0 0,0 8 0 0 0,0 53 0 0 0,-1-73 0 0 0,1 0 0 0 0,0 0 0 0 0,1 0 0 0 0,1 9 0 0 0,-1-11 0 0 0,0 1 0 0 0,0-1 0 0 0,-1 1 0 0 0,0 0 0 0 0,0-1 0 0 0,0 1 0 0 0,0-1 0 0 0,-2 8 0 0 0,1-10 0 0 0,1 1 0 0 0,0-1 0 0 0,0 1 0 0 0,-1-1 0 0 0,2 1 0 0 0,-1-1 0 0 0,0 1 0 0 0,1 2 0 0 0,0-2 0 0 0,-1-1 0 0 0,0 0 0 0 0,1 1 0 0 0,-1-1 0 0 0,0 1 0 0 0,0-1 0 0 0,0 1 0 0 0,-1-1 0 0 0,0 5 0 0 0,0-3 0 0 0,0 0 0 0 0,0 0 0 0 0,1 0 0 0 0,0 0 0 0 0,0 7 0 0 0,0 8 0 0 0,-1-11 3 0 0,0-4 6 0 0,0 1 0 0 0,1 1-1 0 0,-1-1 1 0 0,1 0 0 0 0,1 0 0 0 0,0 7-1 0 0,-1-7-8 0 0,1-1 0 0 0,-1 1 0 0 0,-1 0 0 0 0,1-1 0 0 0,-2 6 0 0 0,0 15 0 0 0,3 10 0 0 0,0-15 0 0 0,-1 0 0 0 0,-3 21 0 0 0,2-37 0 0 0,1 0 0 0 0,0 0 0 0 0,0 0 0 0 0,0-1 0 0 0,1 1 0 0 0,-1 0 0 0 0,2 5 0 0 0,1 5 0 0 0,-3 8 0 0 0,0-18 0 0 0,-1-1 0 0 0,1 1 0 0 0,0-1 0 0 0,0 1 0 0 0,1-1 0 0 0,0 4 0 0 0,2 11 0 0 0,0 0 0 0 0,-1 1 0 0 0,-1-1 0 0 0,-1 0 0 0 0,0 0 0 0 0,-5 27 0 0 0,2 28 0 0 0,-2 27 64 0 0,4-94-64 0 0,1 1 0 0 0,0-1 0 0 0,0 0 0 0 0,2 10 0 0 0,-1-9 0 0 0,0-1 0 0 0,-1 0 0 0 0,1 0 0 0 0,-2 8 0 0 0,0-3 0 0 0,0 0 0 0 0,1 1 0 0 0,2 19 0 0 0,-2-26 0 0 0,0 0 0 0 0,0 0 0 0 0,0 0 0 0 0,-2 6 0 0 0,2-6 0 0 0,-1 0 0 0 0,0 1 0 0 0,1-1 0 0 0,1 6 0 0 0,0 13 0 0 0,-1 0 0 0 0,-3 36 0 0 0,0 32 0 0 0,3-57 0 0 0,-2 0 0 0 0,-6 37 0 0 0,-4 36 0 0 0,11-85 0 0 0,1-14 0 0 0,0 0 0 0 0,0 0 0 0 0,4 13 0 0 0,0 16 0 0 0,-4 3 0 0 0,2 0 0 0 0,10 57 0 0 0,-8-67 0 0 0,-2-1 0 0 0,-2 61 0 0 0,-1-32 0 0 0,-4 73 0 0 0,1-53 0 0 0,1-53 22 0 0,2-22-18 0 0,1 0 1 0 0,-1 0 0 0 0,1 0 0 0 0,0 0-1 0 0,0 0 1 0 0,0 0 0 0 0,0 0 0 0 0,1 4-1 0 0,2 0-4 0 0,-2-6 0 0 0,0 0 0 0 0,-1-1 0 0 0,1 1 0 0 0,-1 0 0 0 0,1 0 0 0 0,-1 0 0 0 0,0-1 0 0 0,0 1 0 0 0,0 0 0 0 0,0 3 0 0 0,-1 2 0 0 0,1-3 0 0 0,-1 1 0 0 0,1-1 0 0 0,0 0 0 0 0,0 1 0 0 0,0-1 0 0 0,1 1 0 0 0,1 7 0 0 0,-1-3 0 0 0,0 0 0 0 0,0 0 0 0 0,-1 0 0 0 0,-2 15 0 0 0,1 5 0 0 0,1-11 0 0 0,0-1 0 0 0,0 1 0 0 0,-1-1 0 0 0,-1 0 0 0 0,-4 21 0 0 0,4-29 0 0 0,0 1 0 0 0,1-1 0 0 0,0 16 0 0 0,1-14 0 0 0,-1-1 0 0 0,-2 16 0 0 0,0-9 0 0 0,1 0 0 0 0,1 0 0 0 0,1 0 0 0 0,1 19 0 0 0,0 5 0 0 0,0-6 0 0 0,0-17 0 0 0,-2 28 0 0 0,-4 49 12 0 0,3-81 11 0 0,1 0-1 0 0,2 19 1 0 0,-1-21-9 0 0,0 1 0 0 0,0-1 0 0 0,-3 16 0 0 0,1-16-14 0 0,1 0 0 0 0,0 1 0 0 0,1-1 0 0 0,1 1 0 0 0,2 12 0 0 0,0-10 0 0 0,-2-13 0 0 0,-1 1 0 0 0,1 0 0 0 0,-1-1 0 0 0,1 1 0 0 0,-1 0 0 0 0,0-1 0 0 0,0 1 0 0 0,0 0 0 0 0,-1 3 0 0 0,0-3 0 0 0,1 0 0 0 0,0 1 0 0 0,0-1 0 0 0,0 0 0 0 0,1 0 0 0 0,-1 0 0 0 0,2 5 0 0 0,-1-5 0 0 0,0 1 0 0 0,-1-1 0 0 0,1 0 0 0 0,-1 1 0 0 0,0-1 0 0 0,0 6 0 0 0,-1-2 0 0 0,1 0 0 0 0,0 0 0 0 0,2 11 0 0 0,0 9 0 0 0,2 18 0 0 0,-4-43 0 0 0,0 0 0 0 0,0 0 0 0 0,0-1 0 0 0,0 1 0 0 0,0 0 0 0 0,0 0 0 0 0,-1-1 0 0 0,1 1 0 0 0,-1 0 0 0 0,1-1 0 0 0,-2 3 0 0 0,2-2 0 0 0,-1-1 0 0 0,0 1 0 0 0,1-1 0 0 0,0 1 0 0 0,-1 0 0 0 0,1-1 0 0 0,0 1 0 0 0,0 0 0 0 0,0 2 0 0 0,1 1 0 0 0,-1 1 0 0 0,0 0 0 0 0,0 0 0 0 0,0 0 0 0 0,-1 7 0 0 0,0-8 0 0 0,1-1 0 0 0,1 1 0 0 0,-1-1 0 0 0,0 1 0 0 0,1 0 0 0 0,1 5 0 0 0,3 19 0 0 0,-5-19 0 0 0,1 0 0 0 0,4 18 0 0 0,0-2 0 0 0,-3-14 0 0 0,-1-10 0 0 0,-1-1 0 0 0,1 1 0 0 0,-1-1 0 0 0,0 1 0 0 0,0 0 0 0 0,1-1 0 0 0,-1 1 0 0 0,0-1 0 0 0,-1 1 0 0 0,1-1 0 0 0,-1 4 0 0 0,1-3 0 0 0,0 0 0 0 0,0 0 0 0 0,0 1 0 0 0,0-1 0 0 0,0 0 0 0 0,1 0 0 0 0,-1 0 0 0 0,0 0 0 0 0,1 0 0 0 0,0 1 0 0 0,0 1 0 0 0,1-1 0 0 0,-1 0 0 0 0,0 1 0 0 0,-1-1 0 0 0,1 1 0 0 0,0 5 0 0 0,0 44 0 0 0,-2-52 0 0 0,1 1 0 0 0,0-1 0 0 0,0 1 0 0 0,0-1 0 0 0,0 1 0 0 0,0-1 0 0 0,1 1 0 0 0,-1-1 0 0 0,0 1 0 0 0,1-1 0 0 0,0 2 0 0 0,-1-2 0 0 0,1 0 0 0 0,-1 0 0 0 0,0 0 0 0 0,1 0 0 0 0,-1 0 0 0 0,0 0 0 0 0,0 0 0 0 0,0-1 0 0 0,0 1 0 0 0,0 0 0 0 0,0 0 0 0 0,0 0 0 0 0,0 0 0 0 0,0 0 0 0 0,0 0 0 0 0,0 0 0 0 0,-1 2 0 0 0,0-1 0 0 0,1 0 0 0 0,-1 0 0 0 0,1 0 0 0 0,0 0 0 0 0,0 0 0 0 0,0 0 0 0 0,0 0 0 0 0,0 0 0 0 0,1 0 0 0 0,-1 0 0 0 0,0 0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7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2304 0 0,'0'0'101'0'0,"2"2"1"0"0,-1-1 157 0 0,0 0 1 0 0,0 0-1 0 0,0 0 0 0 0,0 1 1 0 0,0-1-1 0 0,1 0 1 0 0,-1-1-1 0 0,1 1 1 0 0,-1 0-1 0 0,0 0 1 0 0,1-1-1 0 0,-1 1 1 0 0,1 0-1 0 0,0-1 0 0 0,-1 0 1 0 0,1 1-1 0 0,1-1 1 0 0,2 1 1876 0 0,-4 1-1713 0 0,11 15 250 0 0,-11-15-242 0 0,0 0-246 0 0,2 3-89 0 0,-1-2-31 0 0,3 4-41 0 0,-7 4 19 0 0,0 0 7 0 0,-4 7 181 0 0,5-16-109 0 0,-4 9 168 0 0,5-8-244 0 0,0 0 0 0 0,0 0 0 0 0,0-1 0 0 0,0 1 0 0 0,0 0 0 0 0,1 0 0 0 0,-1-1 0 0 0,1 1-1 0 0,0 0 1 0 0,0-1 0 0 0,0 1 0 0 0,0-1 0 0 0,0 1 0 0 0,0-1 0 0 0,1 1 0 0 0,-1-1 0 0 0,1 0 0 0 0,0 0-1 0 0,-1 0 1 0 0,5 4 0 0 0,-3 0 75 0 0,-2-2-102 0 0,9 7 5 0 0,-5-2 30 0 0,-3 28 226 0 0,-5-32-164 0 0,3-5-111 0 0,-1 1-1 0 0,1-1 0 0 0,0 0 0 0 0,0 0 0 0 0,0 0 1 0 0,0 0-1 0 0,0 0 0 0 0,0 0 0 0 0,-1 1 0 0 0,1-1 1 0 0,0 0-1 0 0,0 0 0 0 0,0 0 0 0 0,0 0 0 0 0,0 1 1 0 0,0-1-1 0 0,0 0 0 0 0,0 0 0 0 0,0 0 0 0 0,0 1 0 0 0,0-1 1 0 0,0 0-1 0 0,0 0 0 0 0,0 0 0 0 0,0 1 0 0 0,0-1 1 0 0,0 0-1 0 0,0 0 0 0 0,0 0 0 0 0,0 1 0 0 0,0-1 1 0 0,0 0-1 0 0,0 0 0 0 0,0 0 0 0 0,0 0 0 0 0,0 1 1 0 0,1 0 7 0 0,-1 0 0 0 0,1 0 0 0 0,-1 1 0 0 0,0-1 0 0 0,1 0 0 0 0,-1 0 0 0 0,0 0 0 0 0,0 1 0 0 0,0-1 0 0 0,0 0 0 0 0,0 0 0 0 0,0 1 0 0 0,0-1 0 0 0,-1 0 0 0 0,1 0 0 0 0,0 1 0 0 0,-1-1 0 0 0,1 0 0 0 0,-1 0 0 0 0,1 0 0 0 0,-1 0 1 0 0,-1 2-1 0 0,1-1-3 0 0,-1 8 65 0 0,2-8-2 0 0,0-1 1 0 0,6 37 96 0 0,-2-24-131 0 0,0-4-22 0 0,-4-8-17 0 0,0 1 3 0 0,1 1-1 0 0,0-1 1 0 0,0 0-1 0 0,0 1 1 0 0,0-1 0 0 0,0 0-1 0 0,3 4 1 0 0,-4-6-1 0 0,0-1 1 0 0,0 1 0 0 0,0-1 0 0 0,0 0 0 0 0,0 1 0 0 0,0-1 0 0 0,0 1 0 0 0,0-1 0 0 0,0 0-1 0 0,0 1 1 0 0,0-1 0 0 0,0 1 0 0 0,-1-1 0 0 0,1 0 0 0 0,0 1 0 0 0,0-1 0 0 0,0 1-1 0 0,0-1 1 0 0,-1 1 0 0 0,1-1 5 0 0,-1 1 1 0 0,1-1-1 0 0,0 0 0 0 0,0 1 0 0 0,0-1 0 0 0,-1 1 0 0 0,1-1 0 0 0,0 1 1 0 0,0-1-1 0 0,0 1 0 0 0,0-1 0 0 0,0 0 0 0 0,0 1 0 0 0,0-1 1 0 0,0 1-1 0 0,0-1 0 0 0,0 1 0 0 0,0-1 0 0 0,0 1 0 0 0,0 0 1 0 0,1 2 58 0 0,0 1 0 0 0,-1-1 0 0 0,1 1 0 0 0,-1 0 0 0 0,0-1 0 0 0,0 1 0 0 0,0-1 0 0 0,0 1 0 0 0,-1-1 0 0 0,1 1 0 0 0,-3 5 0 0 0,3-9-62 0 0,0 0 1 0 0,0 0 0 0 0,0 0 0 0 0,0 1 0 0 0,0-1 0 0 0,0 0 0 0 0,0 0 0 0 0,0 0 0 0 0,0 0-1 0 0,0 0 1 0 0,0 1 0 0 0,0-1 0 0 0,0 0 0 0 0,0 0 0 0 0,0 0 0 0 0,-1 0 0 0 0,1 0 0 0 0,0 0-1 0 0,0 0 1 0 0,0 1 0 0 0,0-1 0 0 0,0 0 0 0 0,0 0 0 0 0,0 0 0 0 0,-1 0 0 0 0,1 0-1 0 0,0 0 1 0 0,0 0 0 0 0,0 0 0 0 0,0 0 0 0 0,0 0 0 0 0,-1 0 0 0 0,1 0 0 0 0,0 0 0 0 0,0 0-1 0 0,-4 3 8 0 0,3 12 86 0 0,1 17 3 0 0,0-22-58 0 0,0-8-33 0 0,-1 0 1 0 0,1 0 0 0 0,0 0-1 0 0,0 0 1 0 0,1 0-1 0 0,-1-1 1 0 0,0 1 0 0 0,1 0-1 0 0,-1 0 1 0 0,1 0 0 0 0,0 0-1 0 0,-1 0 1 0 0,2 2-1 0 0,1 6 29 0 0,-3-9-20 0 0,1 1 1 0 0,-1-1-1 0 0,0 1 1 0 0,0-1-1 0 0,1 1 1 0 0,-1-1 0 0 0,1 1-1 0 0,-1-1 1 0 0,2 2-1 0 0,-2-3-11 0 0,1 1-1 0 0,-1 0 1 0 0,0-1-1 0 0,1 1 1 0 0,-1 0-1 0 0,0-1 1 0 0,0 1-1 0 0,0 0 1 0 0,1 0-1 0 0,-1-1 1 0 0,0 1-1 0 0,0 0 1 0 0,0 0-1 0 0,0-1 1 0 0,0 1-1 0 0,0 0 1 0 0,0-1-1 0 0,-1 1 1 0 0,1 0-1 0 0,0 0 1 0 0,0-1-1 0 0,-1 2 1 0 0,1-1 0 0 0,0-1 1 0 0,0 1 0 0 0,0 0 0 0 0,0-1 0 0 0,-1 1-1 0 0,1 0 1 0 0,1-1 0 0 0,-1 1 0 0 0,0 0 0 0 0,0-1 0 0 0,0 1-1 0 0,0 0 1 0 0,0-1 0 0 0,1 1 0 0 0,-1 0 0 0 0,0 0-1 0 0,1 2 12 0 0,2 4-3 0 0,-3-5-10 0 0,1 0 0 0 0,0 0 0 0 0,-1 0 0 0 0,1 0 0 0 0,-1 0 0 0 0,0 0 0 0 0,1 0 0 0 0,-1 0 0 0 0,0 0 0 0 0,-1 3 0 0 0,-3 16 57 0 0,4-11-64 0 0,2-5 3 0 0,-2-3 6 0 0,1 0-1 0 0,-1 0 0 0 0,1 0 0 0 0,-1 0 1 0 0,0 1-1 0 0,1-1 0 0 0,-1 0 1 0 0,-1 4-1 0 0,6 25 172 0 0,0-17 49 0 0,-5-13-215 0 0,1 0 0 0 0,-1 0-1 0 0,1 0 1 0 0,-1 1 0 0 0,1-1 0 0 0,-1 0-1 0 0,0 0 1 0 0,1 1 0 0 0,-1 1-1 0 0,0 0 9 0 0,0 0-1 0 0,0 0 0 0 0,1-1 1 0 0,-1 1-1 0 0,1 0 0 0 0,-1 0 1 0 0,1-1-1 0 0,2 6 0 0 0,-1-3 11 0 0,1 3 15 0 0,-5-6-44 0 0,4 23 121 0 0,-2-5-114 0 0,0-17-8 0 0,4 14 71 0 0,0-6-29 0 0,-3-10-39 0 0,-1 0 1 0 0,1-1-1 0 0,-1 1 1 0 0,1 0 0 0 0,-1 0-1 0 0,1 0 1 0 0,-1 0-1 0 0,0 0 1 0 0,0 0-1 0 0,1 1 1 0 0,-1-1 0 0 0,0 0-1 0 0,0 0 1 0 0,0 0-1 0 0,0 0 1 0 0,0 0 0 0 0,-1 1-1 0 0,1 0 7 0 0,0 0 1 0 0,-1-1-1 0 0,1 1 0 0 0,0 0 0 0 0,0-1 1 0 0,0 1-1 0 0,0-1 0 0 0,1 1 0 0 0,-1 0 1 0 0,0-1-1 0 0,1 1 0 0 0,-1-1 0 0 0,1 1 1 0 0,-1-1-1 0 0,2 2 0 0 0,-2-2-9 0 0,1 3 46 0 0,1 0 0 0 0,-1 1 0 0 0,-1-1 0 0 0,1 0 0 0 0,0 5 0 0 0,-6 7 47 0 0,5-15-94 0 0,0 0-1 0 0,0 1 1 0 0,0-1 0 0 0,0 0-1 0 0,0 0 1 0 0,0 0-1 0 0,0 0 1 0 0,1 0-1 0 0,-1 1 1 0 0,0-1-1 0 0,1 0 1 0 0,-1 0-1 0 0,1 2 1 0 0,0-2 3 0 0,-1-1-3 0 0,0 1 1 0 0,0-1-1 0 0,0 0 0 0 0,0 1 1 0 0,0-1-1 0 0,0 1 0 0 0,0-1 0 0 0,0 1 1 0 0,0-1-1 0 0,0 0 0 0 0,0 1 1 0 0,0-1-1 0 0,0 1 0 0 0,-1-1 0 0 0,1 0 1 0 0,0 1-1 0 0,0-1 0 0 0,0 1 1 0 0,-1-1-1 0 0,1 0 0 0 0,-1 1 0 0 0,0 0 1 0 0,1 29-3 0 0,0 14 54 0 0,2-32-6 0 0,-1-9-45 0 0,0 0 0 0 0,0-1 0 0 0,-1 1 0 0 0,1 0 0 0 0,-1 0 0 0 0,1 0 0 0 0,-1 0 0 0 0,-1 4-1 0 0,5 18-2 0 0,-3-15 0 0 0,1 2 0 0 0,-3-1 0 0 0,3-1 0 0 0,-1 1 11 0 0,-1-1 32 0 0,1 3-33 0 0,2-11-9 0 0,1 1-2 0 0,1 10 1 0 0,3 8 0 0 0,-6-11 0 0 0,2 1 0 0 0,-3-2 0 0 0,-1 1 11 0 0,1-4 45 0 0,7 8-59 0 0,-3-4 3 0 0,1-4 0 0 0,4-3 11 0 0,-7-1 32 0 0,1 5-33 0 0,5-2-10 0 0,0 1 0 0 0,1-3 0 0 0,-1 3 0 0 0,0-2 11 0 0,-5-3 32 0 0,6-1-33 0 0,0 1-10 0 0,-1 4 0 0 0,-4-2 0 0 0,9 8 0 0 0,-5-6 0 0 0,14 8 0 0 0,-18-9 0 0 0,2 2 11 0 0,-3-4 32 0 0,3-2-22 0 0,-3 0 22 0 0,7 1-33 0 0,1 6-10 0 0,-3 4 70 0 0,-9-10-57 0 0,2 1 0 0 0,-1-1-1 0 0,0 1 1 0 0,0-1-1 0 0,0 1 1 0 0,1-1 0 0 0,-1 0-1 0 0,0 0 1 0 0,3 2-1 0 0,5 3-16 0 0,-6-5 540 0 0,-1-1-409 0 0,7 0-120 0 0,-7 0-97 0 0,10 3-82 0 0,-6-1 112 0 0,-6 0 37 0 0,3-1 28 0 0,25 0 4 0 0,-22-1 34 0 0,3 0-22 0 0,-7 0 198 0 0,10-4-333 0 0,-7 0 210 0 0,9 3-72 0 0,-7 1-12 0 0,18 0-96 0 0,-22 0 16 0 0,-2 0 15 0 0,34 0 42 0 0,-11 0 11 0 0,-11 2 0 0 0,-2 5 0 0 0,-1 1 0 0 0,1-4 0 0 0,2 4 0 0 0,2-5 0 0 0,-13-3 0 0 0,1 2 0 0 0,18-4 0 0 0,12-1 0 0 0,-16-1 0 0 0,-14 2 0 0 0,18-3 0 0 0,-18 5 0 0 0,-2 0 0 0 0,0 0 0 0 0,0 0 0 0 0,0 0 0 0 0,0 0 0 0 0,0 0 0 0 0,0-1 0 0 0,0 1 0 0 0,-1 0 0 0 0,1 0 0 0 0,0-1 0 0 0,0 1 0 0 0,0-1 0 0 0,0 1 0 0 0,0-1 0 0 0,1 0 0 0 0,-2 0 0 0 0,1 1 0 0 0,-1-1 0 0 0,1 1 0 0 0,-1-1 0 0 0,1 1 0 0 0,-1 0 0 0 0,1-1 0 0 0,-1 1 0 0 0,1 0 0 0 0,0 0 0 0 0,-1-1 0 0 0,1 1 0 0 0,-1 0 0 0 0,1 0 0 0 0,0 0 0 0 0,-1 0 0 0 0,1 0 0 0 0,0 0 0 0 0,-1 0 0 0 0,2 0 0 0 0,-1 0 0 0 0,-1 0 0 0 0,1 0 0 0 0,0 0 0 0 0,0 0 0 0 0,-1 0 0 0 0,1 0 0 0 0,0 0 0 0 0,-1 0 0 0 0,1 0 0 0 0,0 0 0 0 0,-1 0 0 0 0,1-1 0 0 0,0 1 0 0 0,-1 0 0 0 0,1-1 0 0 0,0 1 0 0 0,-1 0 0 0 0,1-1 0 0 0,-1 1 0 0 0,1-1 0 0 0,9-2 0 0 0,-1 2 0 0 0,0-2 0 0 0,1 3 0 0 0,-1 4 0 0 0,0 4 0 0 0,-3 0 0 0 0,2-3 0 0 0,-2 3 0 0 0,2-1 0 0 0,-1-2 0 0 0,18 11 0 0 0,-22-14-9 0 0,0 0 0 0 0,0 0-1 0 0,0-1 1 0 0,1 1 0 0 0,-1-1-1 0 0,0 0 1 0 0,1 0 0 0 0,-1 0-1 0 0,1 0 1 0 0,6 0 0 0 0,-5 0-17 0 0,9-1-38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41.8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 0 0,'3'0'0'0,"8"0"0"0,2 0 0 0,2 0 0 0,21 0 0 0,13344 0 0 0,-13230 0 0 0,-113 0 0 0,-11 0 0 0,-28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49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2304 0 0,'0'0'10820'0'0,"2"2"-10712"0"0,-2-1-82 0 0,2 2-2 0 0,12 0 134 0 0,7-3-68 0 0,-18 0-15 0 0,-1 0 18 0 0,31 3 689 0 0,-30-3-668 0 0,8 0 148 0 0,14 0 530 0 0,-23 0-783 0 0,1 0 0 0 0,-1 0 0 0 0,1 0 1 0 0,-1 0-1 0 0,0 0 0 0 0,1 1 0 0 0,-1-1 1 0 0,4 2-1 0 0,-4-1-26 0 0,1-1 0 0 0,-1 1 0 0 0,0-1 0 0 0,0 1 0 0 0,1-1 0 0 0,-1 0 0 0 0,0 0 0 0 0,4-1 0 0 0,28 6 81 0 0,-27-2-6 0 0,19 16 218 0 0,-24-17-242 0 0,0-1-4 0 0,-1 2-34 0 0,16 17 136 0 0,-15-19-104 0 0,0 1 1 0 0,1-1-1 0 0,-1 0 1 0 0,0 1 0 0 0,1-1-1 0 0,4 1 1 0 0,-4 0-8 0 0,-3-2-18 0 0,0 0-1 0 0,1 1 1 0 0,-1-1 0 0 0,1 0 0 0 0,-1 0-1 0 0,0 1 1 0 0,1-1 0 0 0,-1 0 0 0 0,1 0-1 0 0,-1 0 1 0 0,1 0 0 0 0,-1 0 0 0 0,1 0-1 0 0,-1 0 1 0 0,1 0 0 0 0,-1 0-1 0 0,1 0 1 0 0,-1 0 0 0 0,1 0 0 0 0,-1 0-1 0 0,1 0 1 0 0,7-1 169 0 0,3 1-82 0 0,72 0 294 0 0,-75-1-279 0 0,-5-2-85 0 0,21-2 143 0 0,-10 1-109 0 0,7-5-42 0 0,-9 5 139 0 0,0-2 0 0 0,14-7 0 0 0,-23 11-151 0 0,2-1 1 0 0,15 3-297 0 0,-15 0 284 0 0,-2 0 11 0 0,0 0 1 0 0,-1 0 0 0 0,1 0-1 0 0,-1 0 1 0 0,1 1-1 0 0,-1-1 1 0 0,1 1 0 0 0,3 1-1 0 0,30 11 65 0 0,-7-1-64 0 0,-15-5 2 0 0,-8-4 17 0 0,1-1-1 0 0,-1 1 0 0 0,0-1 1 0 0,12 3-1 0 0,0-2 82 0 0,19 2-822 0 0,-23-5-275 0 0,0 0-53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5:30.226"/>
    </inkml:context>
    <inkml:brush xml:id="br0">
      <inkml:brushProperty name="width" value="0.1" units="cm"/>
      <inkml:brushProperty name="height" value="0.1" units="cm"/>
      <inkml:brushProperty name="color" value="#AB0D1C"/>
    </inkml:brush>
  </inkml:definitions>
  <inkml:trace contextRef="#ctx0" brushRef="#br0">318 0 920 0 0,'-14'5'12714'0'0,"14"-5"-12689"0"0,0 1 0 0 0,0-1 0 0 0,0 0 0 0 0,1 0 0 0 0,-1 0 0 0 0,0 0 0 0 0,0 1 0 0 0,0-1 0 0 0,0 0 0 0 0,0 0 0 0 0,0 0 0 0 0,0 0 0 0 0,0 1 0 0 0,0-1 0 0 0,0 0 0 0 0,0 0 0 0 0,0 0 0 0 0,0 1 0 0 0,0-1 0 0 0,0 0 0 0 0,0 0 0 0 0,0 0 0 0 0,-1 0 0 0 0,1 1 0 0 0,0-1 0 0 0,0 0 0 0 0,0 0 0 0 0,0 0 0 0 0,0 0 0 0 0,0 0 0 0 0,0 1 0 0 0,0-1 0 0 0,-1 0 0 0 0,1 0 0 0 0,0 0 0 0 0,0 0 0 0 0,0 0 0 0 0,0 0 0 0 0,-1 1 0 0 0,-6 7 587 0 0,7-8-690 0 0,-14 21 830 0 0,13-19-705 0 0,-1-1 0 0 0,1 1 0 0 0,0 0 0 0 0,-1 0 1 0 0,1 0-1 0 0,0 0 0 0 0,0 1 0 0 0,0 2 0 0 0,0-4-40 0 0,1 0 0 0 0,-1 0 0 0 0,1 1 0 0 0,-1-1-1 0 0,1 0 1 0 0,-1 0 0 0 0,1 0 0 0 0,-1 0 0 0 0,0 0-1 0 0,0 0 1 0 0,0 0 0 0 0,0 0 0 0 0,-1 2-1 0 0,2-3-2 0 0,0 0-1 0 0,0 0 0 0 0,-1 0 0 0 0,1 0 0 0 0,0 0 0 0 0,0 0 0 0 0,0 0 0 0 0,0 0 0 0 0,0 0 0 0 0,0 1 0 0 0,0-1 0 0 0,-1 0 1 0 0,1 0-1 0 0,0 0 0 0 0,0 0 0 0 0,0 0 0 0 0,0 0 0 0 0,0 1 0 0 0,0-1 0 0 0,0 0 0 0 0,0 0 0 0 0,0 0 0 0 0,0 0 0 0 0,0 0 0 0 0,0 1 1 0 0,0-1-1 0 0,0 0 0 0 0,0 0 0 0 0,0 0 0 0 0,0 0 0 0 0,0 1 0 0 0,0-1 0 0 0,0 0 0 0 0,0 0 0 0 0,0 0 0 0 0,0 0 0 0 0,0 6 81 0 0,-9 10 22 0 0,-14 21 150 0 0,21-35-217 0 0,1 1-1 0 0,-1 0 1 0 0,1 0-1 0 0,-1 1 1 0 0,1-1-1 0 0,-1 6 1 0 0,1-6 0 0 0,0 0 1 0 0,0 0-1 0 0,0 0 1 0 0,0-1-1 0 0,0 1 1 0 0,0 0-1 0 0,-1 0 1 0 0,0-1-1 0 0,-2 4 0 0 0,3-5-29 0 0,0 0 11 0 0,0 0 0 0 0,0 0 0 0 0,0 0 0 0 0,0 0 0 0 0,0 0 0 0 0,0 1 0 0 0,0-1 0 0 0,1 0 0 0 0,-1 0 0 0 0,0 1-1 0 0,1-1 1 0 0,-1 1 0 0 0,0 2 0 0 0,-13 37 207 0 0,13-39-227 0 0,1 0 1 0 0,-1 0-1 0 0,1 0 1 0 0,-1 0-1 0 0,1 0 0 0 0,0 0 1 0 0,0 0-1 0 0,0 0 0 0 0,0 2 1 0 0,0 3-3 0 0,-1 4 1 0 0,1-9 0 0 0,0-1 0 0 0,0 1 0 0 0,0-1 0 0 0,-1 1 0 0 0,1-1 0 0 0,0 0 0 0 0,-1 1 0 0 0,1-1 0 0 0,-1 1 0 0 0,0 1 0 0 0,-1 1 31 0 0,0 0 0 0 0,1 1-1 0 0,-1-1 1 0 0,0 6-1 0 0,1-6-11 0 0,0 0-1 0 0,0 0 0 0 0,0 0 0 0 0,-4 6 0 0 0,-1 7 42 0 0,2-10-44 0 0,0 0 0 0 0,1 1 0 0 0,-4 8 0 0 0,1 4-12 0 0,4-13 10 0 0,0 0 1 0 0,-1 0-1 0 0,0 0 0 0 0,-4 8 0 0 0,3-3 30 0 0,3-8-43 0 0,0 0 1 0 0,0-1-1 0 0,0 1 0 0 0,0-1 1 0 0,-1 1-1 0 0,-1 3 0 0 0,-3 9-4 0 0,5-13 13 0 0,1 0-1 0 0,-1 0 1 0 0,-1 1-1 0 0,1-1 0 0 0,-3 4 1 0 0,4-7-10 0 0,0 0 1 0 0,-1 1-1 0 0,1-1 1 0 0,0 0-1 0 0,0 0 1 0 0,0 0-1 0 0,-1 1 1 0 0,1-1-1 0 0,0 0 0 0 0,0 1 1 0 0,0-1-1 0 0,-1 0 1 0 0,1 0-1 0 0,0 1 1 0 0,0-1-1 0 0,0 0 1 0 0,0 1-1 0 0,0-1 1 0 0,0 0-1 0 0,0 1 1 0 0,0-1-1 0 0,0 0 1 0 0,0 1-1 0 0,0-1 1 0 0,0 0-1 0 0,0 1 1 0 0,0-1-1 0 0,0 0 1 0 0,0 1-1 0 0,0-1 0 0 0,0 0 1 0 0,0 1-1 0 0,1-1 1 0 0,-1 0-1 0 0,0 0 1 0 0,0 1-1 0 0,0-1 1 0 0,0 0-1 0 0,1 0 1 0 0,-1 1-1 0 0,0-1 1 0 0,0 0-1 0 0,1 0 1 0 0,-1 1-1 0 0,0 0 3 0 0,0-1 0 0 0,0 1 0 0 0,0 0-1 0 0,0 0 1 0 0,0-1 0 0 0,0 1 0 0 0,0 0 0 0 0,0 0-1 0 0,0-1 1 0 0,-1 1 0 0 0,1 0 0 0 0,0 0 0 0 0,-1-1-1 0 0,1 1 1 0 0,0 0 0 0 0,-1-1 0 0 0,0 2 0 0 0,1-2-1 0 0,-10 26 62 0 0,-8 14-64 0 0,13-30 0 0 0,-1 3 34 0 0,7-11-38 0 0,0 0 41 0 0,-6 12 120 0 0,0-5-221 0 0,-3 3 414 0 0,6-8-1188 0 0,-5 10-3076 0 0,5-11 3046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5:31.412"/>
    </inkml:context>
    <inkml:brush xml:id="br0">
      <inkml:brushProperty name="width" value="0.1" units="cm"/>
      <inkml:brushProperty name="height" value="0.1" units="cm"/>
      <inkml:brushProperty name="color" value="#AB0D1C"/>
    </inkml:brush>
  </inkml:definitions>
  <inkml:trace contextRef="#ctx0" brushRef="#br0">15 193 6304 0 0,'-14'17'10040'0'0,"15"-19"-9968"0"0,2-1-2 0 0,0 0 1 0 0,0 1-1 0 0,0-1 1 0 0,1 1 0 0 0,5-4-1 0 0,-4 3 3 0 0,0-1-1 0 0,0 1 1 0 0,0-1-1 0 0,-1 0 1 0 0,7-7-1 0 0,1-1 127 0 0,1 2 52 0 0,25-15 0 0 0,6-4-125 0 0,-28 19-72 0 0,-13 8-12 0 0,0 1 0 0 0,0-1 0 0 0,0 0 0 0 0,0 0 0 0 0,5-5 0 0 0,7-3 86 0 0,-13 10-64 0 0,-1-2-54 0 0,1 1 0 0 0,-1-1 0 0 0,0 1-1 0 0,1 0 1 0 0,-1 0 0 0 0,0 0-1 0 0,1 0 1 0 0,0 0 0 0 0,-1 0-1 0 0,1 0 1 0 0,0 1 0 0 0,3-2-1 0 0,-2 0 5 0 0,1 0-5 0 0,0 0 0 0 0,0 1 0 0 0,-1-1 0 0 0,1 1-1 0 0,0 0 1 0 0,7-1 0 0 0,1 0 43 0 0,0-2-42 0 0,4 0-12 0 0,-14 4 6 0 0,-1 0 1 0 0,0 1-1 0 0,1-1 0 0 0,-1 0 0 0 0,1 0 1 0 0,-1 0-1 0 0,1 0 0 0 0,-1 0 1 0 0,1 0-1 0 0,-1-1 0 0 0,0 1 0 0 0,2-1 1 0 0,8-2 5 0 0,-3-1 2 0 0,-7 3 176 0 0,0 3-134 0 0,8 15-43 0 0,-9-12-12 0 0,-1 1 1 0 0,3 0 15 0 0,-2 0 0 0 0,1 0 0 0 0,-1 1 0 0 0,1-1 0 0 0,-2 0 0 0 0,0 10 0 0 0,-1 14 78 0 0,1-16-56 0 0,1 14 67 0 0,2 0 53 0 0,-2-21-122 0 0,0 0 1 0 0,0 0-1 0 0,3 9 1 0 0,2 27 222 0 0,1 18-83 0 0,-3-23-88 0 0,2 11 67 0 0,-5-44-142 0 0,0-4-5 0 0,-1 0-1 0 0,1 0 1 0 0,0 0-1 0 0,0 1 1 0 0,0-1-1 0 0,0 0 0 0 0,0 0 1 0 0,1 0-1 0 0,-1 0 1 0 0,0 1-1 0 0,0-1 1 0 0,2 2-1 0 0,-1 0 6 0 0,0-2-8 0 0,-1 0 0 0 0,1 0 0 0 0,-1 0 0 0 0,0 0 0 0 0,1 0-1 0 0,-1 0 1 0 0,0 0 0 0 0,0 0 0 0 0,0 0 0 0 0,0 0-1 0 0,1 0 1 0 0,-2 0 0 0 0,1 0 0 0 0,0 3 0 0 0,-4 11-739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3.57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0 0 0,'0'33'0'0,"0"6"0"0,0 6 0 0,0-33 0 0,0-4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4.65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0,'0'50'0'0,"0"-9"0"0,0 31 0 0,0 36 0 0,0-96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5.52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0,'0'328'0'0,"0"-316"0"0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7.340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0 0 0,'0'425'0'0,"0"-410"0"0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8.25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0,'0'307'0'0,"0"-295"0"0,0 9 0 0,0-9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9.127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0 0 0,'0'423'0'0,"0"-414"0"0,0-1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19.914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0,'0'567'0'0,"0"-558"0"0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1:43.62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 0 0,'32'0'0'0,"692"0"0"0,-588 0 0 0,-127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0.62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0,'0'80'0'0,"0"131"0"0,0-135 0 0,0-36 0 0,0-27 0 0,0 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1.362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0 0 0,'0'9'0'0,"0"-1"0"0,0 17 0 0,0 316 0 0,0-329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2.126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0,'0'46'0'0,"0"21"0"0,0-39 0 0,0 90 0 0,0-70 0 0,0-34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2.789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0 0 0,'0'22'0'0,"0"77"0"0,0 112 0 0,0-203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7.23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16 0 0,'0'-8'0'0,"0"4"0"0,0 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3:27.610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8 0 0,'0'-8'0'0,"0"29"0"0,0-5 0 0,0 37 0 0,0 189 0 0,0-235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3.61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18 1 0 0,'-13'0'0'0,"9"0"0"0,8 0 0 0,28 0 0 0,-4 0 0 0,103 0 0 0,-108 0 0 0,-8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4.634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0,'216'0'0'0,"-88"0"0"0,-102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5.31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0,'10'0'0'0,"309"0"0"0,-306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5.863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0,'42'0'0'0,"205"0"0"0,-237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07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1 456 0 0,'-24'15'14214'0'0,"24"-14"-14166"0"0,-1-1 1 0 0,1 1-1 0 0,0 0 0 0 0,-1-1 0 0 0,1 1 1 0 0,0 0-1 0 0,0-1 0 0 0,-1 1 0 0 0,1 0 1 0 0,0-1-1 0 0,0 1 0 0 0,0 0 0 0 0,0-1 1 0 0,0 1-1 0 0,0 0 0 0 0,0-1 0 0 0,0 1 1 0 0,0 0-1 0 0,0 0 0 0 0,0-1 0 0 0,1 1 1 0 0,-1 0-1 0 0,0-1 0 0 0,0 1 0 0 0,1 0 1 0 0,-1 0-1 0 0,1 1 87 0 0,5 7 85 0 0,2-1-81 0 0,1 1 0 0 0,0-1 0 0 0,1-1 0 0 0,0 0 0 0 0,0 0 0 0 0,0-1 1 0 0,14 7-1 0 0,30 19 195 0 0,48 33-246 0 0,-55-35-79 0 0,49 31 321 0 0,-62-43-315 0 0,31 17-134 0 0,-4-3-203 0 0,-28-13 193 0 0,-27-16 107 0 0,0 1 0 0 0,-1 0 0 0 0,1 0 0 0 0,-1 0 0 0 0,0 1 0 0 0,0-1 0 0 0,0 1-1 0 0,-1 1 1 0 0,6 8 0 0 0,-2-5-31 0 0,-2-1 39 0 0,-2 2 14 0 0,-3-8 0 0 0,0 0 0 0 0,0 0 0 0 0,0 0 0 0 0,-1 0 0 0 0,1 1 0 0 0,-1-1 0 0 0,0 0 0 0 0,1 5 0 0 0,-6 6 0 0 0,0-5 0 0 0,3-3 2 0 0,-1 1-1 0 0,0-1 0 0 0,0 0 0 0 0,-1 0 0 0 0,1 0 1 0 0,-1-1-1 0 0,0 1 0 0 0,-7 5 0 0 0,-3 6 47 0 0,12-14-46 0 0,0 1 0 0 0,0 0 1 0 0,0-1-1 0 0,-1 1 0 0 0,1-1 1 0 0,-6 4-1 0 0,-50 35 175 0 0,-17 9 139 0 0,14-8-134 0 0,4 4-161 0 0,-68 41-230 0 0,91-58-1427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6.41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0,'335'0'0'0,"-325"0"0"0,-1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06.96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0,'43'0'0'0,"46"0"0"0,-17 0 0 0,-51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5:19.952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0,'38'0'0'0,"-6"0"0"0,2 0 0 0,139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19.10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0,'0'13'0'0,"0"-7"0"0,0 0 0 0,0-2 0 0,0 3 0 0,0-1 0 0,0 208 0 0,0-205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20.204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2 0 0,'0'-2'0'0,"0"349"0"0,0-331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21.02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76 0 0,'0'-29'0'0,"0"22"0"0,0 1 0 0,0-2 0 0,0-16 0 0,0 23 0 0,0 4 0 0,0 16 0 0,0 358 0 0,0-365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21.809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0,'0'405'0'0,"0"-393"0"0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22.642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0,'0'306'0'0,"0"-297"0"0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23.406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0 0 0,'0'358'0'0,"0"-350"0"0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37.800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0,'0'4'0'0,"0"403"0"0,0-395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1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1 284 3224 0 0,'0'0'8238'0'0,"5"-5"-7942"0"0,-3 3-289 0 0,1 1-1 0 0,-1-1 0 0 0,0 0 1 0 0,0 1-1 0 0,0-1 0 0 0,0 0 1 0 0,0-1-1 0 0,-1 1 0 0 0,1 0 1 0 0,0 0-1 0 0,1-4 1 0 0,7-14 182 0 0,-9 18-112 0 0,13-10 631 0 0,-12 11-605 0 0,5-5 1 0 0,-6 5 9 0 0,1-1 38 0 0,0 0-70 0 0,0 1 1 0 0,0-1-1 0 0,0 1 1 0 0,0-1-1 0 0,0 1 1 0 0,5-2-1 0 0,15-8-83 0 0,-9 7 2 0 0,-9 4-1 0 0,-3 0 0 0 0,0 0 0 0 0,0 0 1 0 0,0 0-1 0 0,0 0 0 0 0,0 0 0 0 0,0 0 0 0 0,0 0 0 0 0,0 0 0 0 0,0 0 0 0 0,0-1 1 0 0,0 1-1 0 0,-1-1 0 0 0,1 1 0 0 0,0 0 0 0 0,0-1 0 0 0,0 1 0 0 0,1-2 1 0 0,0 1-76 0 0,1 1 57 0 0,-1 0 1 0 0,1-1-1 0 0,0 1 1 0 0,-1-1 0 0 0,1 0-1 0 0,4-2 1 0 0,-5 3 21 0 0,21-9 183 0 0,-20 8-216 0 0,3 0-24 0 0,16 3 58 0 0,-9-2-4 0 0,-2 0 0 0 0,-1 0 10 0 0,-8 0 44 0 0,12 0 314 0 0,14 2 24 0 0,-26-1-210 0 0,0 0-114 0 0,7 2-44 0 0,-4-2 19 0 0,15 1-29 0 0,-17-1-7 0 0,-1 0 47 0 0,0-1 10 0 0,10 0 0 0 0,8-1 1 0 0,-19 1-68 0 0,16 3 69 0 0,-4-3-66 0 0,-3-1 0 0 0,3 2 12 0 0,0 0 49 0 0,-13-1-59 0 0,0 0 0 0 0,1 0 0 0 0,-1 0 0 0 0,0 0 1 0 0,0 0-1 0 0,1 0 0 0 0,-1 0 0 0 0,0 0 0 0 0,0 0 0 0 0,1 0 1 0 0,-1 0-1 0 0,0 0 0 0 0,0 0 0 0 0,1 0 0 0 0,-1 0 0 0 0,0 0 1 0 0,0 0-1 0 0,1 0 0 0 0,-1 1 0 0 0,0-1 0 0 0,0 0 0 0 0,0 0 0 0 0,1 0 1 0 0,-1 0-1 0 0,0 1 0 0 0,0-1 0 0 0,0 0 0 0 0,1 0 0 0 0,-1 1 1 0 0,0-1 5 0 0,0 0 1 0 0,0 0-1 0 0,0 0 0 0 0,1 1 1 0 0,-1-1-1 0 0,0 0 1 0 0,0 0-1 0 0,0 0 1 0 0,0 0-1 0 0,1 1 1 0 0,-1-1-1 0 0,0 0 1 0 0,0 0-1 0 0,1 0 1 0 0,-1 0-1 0 0,0 0 0 0 0,0 0 1 0 0,0 0-1 0 0,1 0 1 0 0,-1 0-1 0 0,0 0 1 0 0,0 1-1 0 0,1-1 1 0 0,-1 0-1 0 0,0 0 1 0 0,0-1-1 0 0,1 1 1 0 0,-1 0-1 0 0,0 0 1 0 0,18 4 95 0 0,-15-3-82 0 0,0 0-1 0 0,1-1 1 0 0,-1 1 0 0 0,1 0-1 0 0,-1-1 1 0 0,8 0 0 0 0,-3-3 56 0 0,-4 2 10 0 0,7 0-20 0 0,26-3 10 0 0,-28 1-68 0 0,-3 1 46 0 0,-4 2-56 0 0,-1 1-1 0 0,0-1 1 0 0,0 1 0 0 0,1-1 0 0 0,-1 0 0 0 0,1 0 0 0 0,-1 0 0 0 0,0 0-1 0 0,1 0 1 0 0,-1 0 0 0 0,0 0 0 0 0,1 0 0 0 0,-1 0 0 0 0,0-1 0 0 0,2 0 0 0 0,2 1 0 0 0,0-1 0 0 0,0 1 0 0 0,-1-1 0 0 0,10 2 0 0 0,-9-1 0 0 0,1 1 0 0 0,-1-2 0 0 0,1 1 0 0 0,9-2 0 0 0,-14 2 0 0 0,8-3-2 0 0,13-6 14 0 0,-15 6 17 0 0,15-3 6 0 0,-10 2 11 0 0,9-8-38 0 0,6 0-8 0 0,-26 12 0 0 0,5-3 13 0 0,1 0 0 0 0,-1 1 1 0 0,14-3-1 0 0,-13 3-9 0 0,-6 2-3 0 0,1 0-1 0 0,-1 0 0 0 0,0 0 1 0 0,1-1-1 0 0,-1 1 0 0 0,0 0 1 0 0,1-1-1 0 0,-1 1 0 0 0,0-1 1 0 0,0 0-1 0 0,1 1 0 0 0,-1-1 1 0 0,0 0-1 0 0,0 0 1 0 0,2-2-1 0 0,7-6 1 0 0,-7 6-1 0 0,0 1 0 0 0,1 0 0 0 0,-1-1 0 0 0,1 1 0 0 0,-1 1 0 0 0,1-1 0 0 0,0 0 0 0 0,5-1-1 0 0,-8 3 2 0 0,10-4-1 0 0,3-1 3 0 0,-9 5-10 0 0,1 0 14 0 0,20-8 53 0 0,-14 5-60 0 0,0 2 0 0 0,0-2 0 0 0,-2 3 0 0 0,0 0 0 0 0,32 1 0 0 0,-19 1 0 0 0,-20-1 0 0 0,16-2 0 0 0,-15-1 0 0 0,-4 2 0 0 0,1-1 0 0 0,0 1 0 0 0,-1 0 0 0 0,1 0 0 0 0,0-1 0 0 0,0 1 0 0 0,0 0 0 0 0,-1 0 0 0 0,1 0 0 0 0,0 0 0 0 0,0 0 0 0 0,0 0 0 0 0,-1 0 0 0 0,1 0 0 0 0,0 0 0 0 0,0 0 0 0 0,-1 0 0 0 0,1 1 0 0 0,0-1 0 0 0,1 0 1 0 0,16 4-2 0 0,-16-4 1 0 0,15-1 0 0 0,5 1 0 0 0,-16 0 0 0 0,22 5 0 0 0,-18-5 0 0 0,13-1 0 0 0,0 1 0 0 0,-7 0 11 0 0,-2 2 100 0 0,-12-1-96 0 0,1-1 0 0 0,0 1 0 0 0,0 0 0 0 0,0-1 0 0 0,0 0 0 0 0,4 0 0 0 0,-1-1 67 0 0,-5 0-70 0 0,-1 1-12 0 0,-1 0 0 0 0,1 0 0 0 0,0 0 0 0 0,0 0 0 0 0,0 0 0 0 0,0 0 0 0 0,0 0 0 0 0,0 0 0 0 0,0 0 0 0 0,0 0 0 0 0,0-1 0 0 0,0 1 0 0 0,0 0-1 0 0,0 0 1 0 0,0 0 0 0 0,0 0 0 0 0,0 0 0 0 0,0 0 0 0 0,0 0 0 0 0,0 0 0 0 0,0 0 0 0 0,0 0 0 0 0,0 0 0 0 0,0-1 0 0 0,0 1 0 0 0,1 0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0,1 0 0 0 0,-1 0 0 0 0,0 0 0 0 0,0 0-1 0 0,0 0 1 0 0,0 0 0 0 0,0 0 0 0 0,0 0 0 0 0,0 0 0 0 0,29-1 157 0 0,-2-3-55 0 0,-25 4 55 0 0,12 0 119 0 0,-10-1-51 0 0,-3-2-193 0 0,21-2 188 0 0,-12 1-220 0 0,-1-3 0 0 0,-8 7 1 0 0,-1-1-1 0 0,1 0 0 0 0,0 1 0 0 0,-1-1 1 0 0,1 1-1 0 0,-1-1 0 0 0,1 1 0 0 0,0-1 1 0 0,-1 1-1 0 0,1 0 0 0 0,0-1 0 0 0,0 1 0 0 0,-1 0 1 0 0,1 0-1 0 0,0-1 0 0 0,0 1 0 0 0,-1 0 1 0 0,1 0-1 0 0,1 0 0 0 0,8-11-58 0 0,-2 3-929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39.659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0,'0'9'0'0,"0"401"0"0,0-393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40.570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0,'0'481'0'0,"0"-460"0"0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41.54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0,'0'266'0'0,"0"-253"0"0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42.74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0 0 0,'0'26'0'0,"0"356"0"0,0-370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43.84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0 0 0,'0'34'0'0,"0"222"0"0,0-247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3.43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0,'8'0'0'0,"0"0"0"0,0 0 0 0,363 0 0 0,-361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4.483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0,'31'0'0'0,"1"0"0"0,259 0 0 0,-277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5.33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0,'258'0'0'0,"-245"0"0"0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6.06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0,'10'0'0'0,"0"0"0"0,311 0 0 0,-307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6.651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 1 0 0,'79'0'0'0,"210"0"0"0,-274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2:29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5542 3656 0 0,'0'0'3024'0'0,"5"1"-2680"0"0,-3 2-275 0 0,-2-3-57 0 0,0 1 1 0 0,1-1-1 0 0,-1 0 0 0 0,0 0 0 0 0,0 1 0 0 0,0-1 0 0 0,1 0 1 0 0,-1 0-1 0 0,0 1 0 0 0,0-1 0 0 0,1 0 0 0 0,-1 0 1 0 0,0 1-1 0 0,4 0 1404 0 0,13-1 2624 0 0,-15-1-3978 0 0,-1 1 0 0 0,1-1 0 0 0,0 0 0 0 0,0 0 0 0 0,-1 0 0 0 0,1 0 0 0 0,0 0 0 0 0,-1 0 1 0 0,1 0-1 0 0,-1 0 0 0 0,1 0 0 0 0,-1-1 0 0 0,0 1 0 0 0,0-1 0 0 0,1 1 0 0 0,-1-1 0 0 0,1-3 1 0 0,0 4-37 0 0,2-3 55 0 0,0 1-26 0 0,0-1-38 0 0,8-10-18 0 0,11-18 243 0 0,-22 31-172 0 0,7-16 100 0 0,-2 10-89 0 0,-1 0-1 0 0,-1 0 1 0 0,1-1-1 0 0,-1 0 0 0 0,-1 0 1 0 0,1 0-1 0 0,-1 0 1 0 0,2-11-1 0 0,11-17 568 0 0,-5 1-835 0 0,-8 28 272 0 0,-1 1 1 0 0,0 0-1 0 0,0-1 0 0 0,0 1 0 0 0,-1-1 0 0 0,1-7 0 0 0,-2 10-84 0 0,1 0-1 0 0,0 0 0 0 0,1 0 0 0 0,-1 0 0 0 0,1 1 1 0 0,0-1-1 0 0,3-5 0 0 0,-1 0 9 0 0,3-4 23 0 0,-1 0 0 0 0,0-1-1 0 0,4-16 1 0 0,-9 27-16 0 0,0 0 0 0 0,1-1 0 0 0,-1 1-1 0 0,1 1 1 0 0,2-6 0 0 0,-2 6-9 0 0,-1 0-1 0 0,0 0 0 0 0,1 0 0 0 0,-1-1 1 0 0,0 1-1 0 0,0 0 0 0 0,0-1 0 0 0,-1 1 1 0 0,1-1-1 0 0,0 1 0 0 0,-1-5 0 0 0,2-13 77 0 0,0 0-1 0 0,9-30 0 0 0,-7 32-55 0 0,3-9-16 0 0,-4 20-11 0 0,-1-1 0 0 0,0 1 0 0 0,-1 0 0 0 0,0-1 0 0 0,1-8-1 0 0,3-11 1 0 0,-4 22 11 0 0,0 0 0 0 0,0 1-1 0 0,0-1 1 0 0,0-6 0 0 0,8-51 10 0 0,-9 50 11 0 0,2-1 1 0 0,2-15-1 0 0,-1 15 7 0 0,-1 0 0 0 0,0-17-1 0 0,4 0-18 0 0,-5 25-9 0 0,0-1 0 0 0,0 1 0 0 0,1-10 0 0 0,-1-11 21 0 0,6-39 0 0 0,-2 3 22 0 0,-2 36-43 0 0,3-11 48 0 0,-2 20-19 0 0,-1 1-1 0 0,2-19 0 0 0,2-17 115 0 0,4-26 107 0 0,-3 11-246 0 0,0-11-15 0 0,-7 55 0 0 0,2 1 0 0 0,4-22 0 0 0,-3 23 70 0 0,-2 1 1 0 0,1-33-1 0 0,-2 30-87 0 0,7-42-1 0 0,2-12 211 0 0,-7 50-217 0 0,8-35-1 0 0,-9 46 25 0 0,1 0 0 0 0,-2 0 0 0 0,0-25 0 0 0,1-23 0 0 0,5-23 47 0 0,-4 29-30 0 0,4-52-17 0 0,-5 81 33 0 0,-2-35-1 0 0,-1 22 21 0 0,0 9-40 0 0,0 20 8 0 0,1-1-1 0 0,1-15 0 0 0,5-83 44 0 0,3-194 182 0 0,-9 227-284 0 0,5-38 38 0 0,0-3 0 0 0,-4 84 0 0 0,-1-23 60 0 0,-1 44-39 0 0,3-24-1 0 0,0 0 23 0 0,3-51 21 0 0,3-88-64 0 0,-7 158-1 0 0,-3-25-1 0 0,0 1 59 0 0,-8-67 7 0 0,1 48-42 0 0,1-90 164 0 0,8 136-197 0 0,0 1 96 0 0,0 1 0 0 0,-1-1 0 0 0,-4-19 0 0 0,0 7 13 0 0,2-1-1 0 0,-1-30 1 0 0,-2-17-48 0 0,1-35-40 0 0,4 94-10 0 0,1-31 0 0 0,0 21 0 0 0,5-53 0 0 0,-4 63 0 0 0,-1-1 0 0 0,2 1 0 0 0,4-21 0 0 0,27-103 0 0 0,-29 123-9 0 0,-1-1-1 0 0,0-31 1 0 0,0 4-259 0 0,7-30 148 0 0,-9 64 120 0 0,0 1 0 0 0,-1-19 0 0 0,-1 20 0 0 0,1 0 0 0 0,1 1 0 0 0,-1-1 0 0 0,3-10 0 0 0,-2 15 0 0 0,0 1 0 0 0,-1-1 0 0 0,0 1 0 0 0,0-1 0 0 0,-1-4 0 0 0,2-22 0 0 0,1-21 0 0 0,-1 46 1 0 0,0 1-1 0 0,-1-1 0 0 0,0 0 0 0 0,0 1 0 0 0,-2-11 1 0 0,-1-40-15 0 0,3 55 276 0 0,0-3-104 0 0,-3 6-1094 0 0,1 0 918 0 0,-2 16-88 0 0,-1 16-79 0 0,-11 52-254 0 0,12-70 427 0 0,0 5 2 0 0,-4 40-465 0 0,7-58 476 0 0,1-1 1 0 0,0 0-1 0 0,-1 1 0 0 0,1-1 0 0 0,-1 0 0 0 0,0 1 1 0 0,-1 2-1 0 0,1-3 7 0 0,1 0 1 0 0,-1 0-1 0 0,0 0 1 0 0,1 1-1 0 0,-1-1 1 0 0,1 0-1 0 0,-1 4 0 0 0,1 0-1 0 0,0 0 0 0 0,1 0-1 0 0,-1 0 1 0 0,1 0 0 0 0,0-1-1 0 0,1 1 1 0 0,3 10 0 0 0,9 27 3 0 0,-9-30-10 0 0,-1-1 0 0 0,4 20 0 0 0,-3 35 0 0 0,-5-62 0 0 0,0 0 0 0 0,0-1 0 0 0,0 1 0 0 0,-2 9 0 0 0,0 11 0 0 0,-2-6 0 0 0,3-16 0 0 0,0 0 0 0 0,0-1 0 0 0,0 1 0 0 0,1 0 0 0 0,-1-1 0 0 0,1 5 0 0 0,0 39 0 0 0,1-32 0 0 0,0-12 0 0 0,-1 0 0 0 0,0 0 0 0 0,0 0 0 0 0,0 0 0 0 0,0 0 0 0 0,0 0 0 0 0,0 0 0 0 0,-1 2 0 0 0,-1 5-67 0 0,2 0-1 0 0,-1 0 0 0 0,1 1 0 0 0,1 12 0 0 0,0 5 193 0 0,-1-17-21 0 0,0 7-65 0 0,0 0 1 0 0,-4 22-1 0 0,3-33-44 0 0,1 1-1 0 0,0-1 0 0 0,0 0 0 0 0,2 10 0 0 0,1 13-166 0 0,6 26-51 0 0,-9-49 210 0 0,1 1 0 0 0,0-1-1 0 0,0 1 1 0 0,3 8-1 0 0,-2-8 13 0 0,0-1 0 0 0,-1 0 0 0 0,1 1 0 0 0,-1 9 0 0 0,-11 100 12 0 0,5-53 42 0 0,4-46-53 0 0,0-12 0 0 0,1 1 0 0 0,0-1 0 0 0,0 0 0 0 0,0 1 0 0 0,2 7 0 0 0,13 62 0 0 0,-6-17 0 0 0,-8-51 16 0 0,1 0-1 0 0,-1 0 0 0 0,-1 1 0 0 0,0-1 0 0 0,0 0 1 0 0,0 0-1 0 0,-2 10 0 0 0,0 16 45 0 0,0-1-17 0 0,1-25-24 0 0,0 1-1 0 0,1-1 1 0 0,0 1-1 0 0,1-1 1 0 0,1 11-1 0 0,-2-16-20 0 0,1 0 10 0 0,0 1-1 0 0,-1-1 0 0 0,1 1 1 0 0,-1 0-1 0 0,0-1 1 0 0,0 1-1 0 0,0 0 1 0 0,0-1-1 0 0,-1 6 0 0 0,0-6-7 0 0,1 0 0 0 0,0 0 0 0 0,0-1 0 0 0,0 1 0 0 0,1 0 0 0 0,-1 0 0 0 0,0 0 0 0 0,2 2 0 0 0,0 11 0 0 0,-2 25 38 0 0,8 60-1 0 0,-8-96-28 0 0,0-1-1 0 0,0 1 1 0 0,0-1 0 0 0,-1 1 0 0 0,0 5-1 0 0,-2 10-7 0 0,0 96 226 0 0,6-40-120 0 0,3 1-97 0 0,-6-69-9 0 0,-1 1 1 0 0,1 0 0 0 0,1 0-1 0 0,-1-1 1 0 0,2 1-1 0 0,1 8 1 0 0,-1-4 22 0 0,1 0 0 0 0,-2 0 0 0 0,0 1 0 0 0,0-1 0 0 0,-2 20 0 0 0,0-16 18 0 0,1-1 0 0 0,3 26-1 0 0,-1-32-31 0 0,-1 0-1 0 0,-1 0 0 0 0,1 0 0 0 0,-1 0 0 0 0,-1 0 0 0 0,-2 12 0 0 0,1-2 13 0 0,1-1-1 0 0,3 32 1 0 0,-1-28 24 0 0,-2 31-1 0 0,-1-15 45 0 0,3 39-1 0 0,0-18-72 0 0,-1-57-15 0 0,0 20 29 0 0,5 38 0 0 0,1 2-31 0 0,2 8 0 0 0,-3-8 0 0 0,-2-32 22 0 0,0 0 0 0 0,-4 52 0 0 0,0-33 40 0 0,1-22-30 0 0,-8 47 0 0 0,7-61-32 0 0,1 0 0 0 0,0 0 0 0 0,1 0 0 0 0,0 0 0 0 0,4 17 0 0 0,-2-13 0 0 0,12 49 0 0 0,-10-42 0 0 0,-4-21 0 0 0,0 1 0 0 0,0 0 0 0 0,0-1 0 0 0,-1 1 0 0 0,0-1 0 0 0,1 1 0 0 0,-1 0 0 0 0,-1 4 0 0 0,-1 5 0 0 0,1 0 0 0 0,1 22 0 0 0,1-22 0 0 0,-1 0 0 0 0,-3 18 0 0 0,2-19 72 0 0,0 0 0 0 0,1-1-1 0 0,0 1 1 0 0,1-1-1 0 0,3 21 1 0 0,-3-24-121 0 0,0-1 1 0 0,-1 1-1 0 0,0-1 1 0 0,-1 11 0 0 0,0-10 49 0 0,0-1 0 0 0,1 1 0 0 0,1 13 0 0 0,0-15-1 0 0,-1-1 0 0 0,0 1 0 0 0,-1-1 0 0 0,-1 7 0 0 0,0 11 0 0 0,-7 70 11 0 0,11-71 44 0 0,-2-16-54 0 0,1-1 1 0 0,-1 1 0 0 0,0-1-1 0 0,0 1 1 0 0,-2 6-1 0 0,0 1 12 0 0,1 1-1 0 0,1 0 1 0 0,1 23-1 0 0,0-4 51 0 0,5 30 33 0 0,-5-25-9 0 0,0-22-50 0 0,-1 1-1 0 0,-2 20 0 0 0,3-6-36 0 0,-1-27 0 0 0,0 0 0 0 0,1 1 0 0 0,-1-1 0 0 0,-1 1 0 0 0,0 4 0 0 0,0 0 8 0 0,0 0-1 0 0,1 0 1 0 0,-1 0 0 0 0,2 0-1 0 0,1 13 1 0 0,1 15 10 0 0,-3-32-15 0 0,0 5 10 0 0,0 1 0 0 0,1-1-1 0 0,2 16 1 0 0,-2-24-12 0 0,-1 0 0 0 0,0 1 0 0 0,0-1 1 0 0,0 0-1 0 0,0 0 0 0 0,0 1 0 0 0,-1-1 1 0 0,0 4-1 0 0,-2 12-2 0 0,8 28 1 0 0,-4-30 27 0 0,4 26 0 0 0,2 0-17 0 0,0 7 1 0 0,-7-47-5 0 0,2 4 2 0 0,-1-1 0 0 0,0 1 0 0 0,-1 0 0 0 0,1-1-1 0 0,-2 11 1 0 0,4 33 56 0 0,-2-46-64 0 0,-1 0 0 0 0,1 0 0 0 0,-1 0 0 0 0,0-1 0 0 0,0 1 0 0 0,0 0 0 0 0,0 0 0 0 0,-2 6 0 0 0,2-7 0 0 0,-1 0 0 0 0,1 1 0 0 0,0-1 0 0 0,0 0 0 0 0,0 1 0 0 0,0-1 0 0 0,0 1 0 0 0,0-1 0 0 0,1 0 0 0 0,1 5 0 0 0,2 34 64 0 0,-5-26-47 0 0,1-12-9 0 0,0 1-1 0 0,0 0 1 0 0,0 0 0 0 0,0-1 0 0 0,2 7 0 0 0,0-1 1 0 0,1 0 0 0 0,-2 0 0 0 0,1 0 0 0 0,-1 1 0 0 0,-1-1 0 0 0,0 15 0 0 0,-1 7-8 0 0,1-12-1 0 0,-1-18 0 0 0,1 0 0 0 0,0 1 0 0 0,0-1 0 0 0,0 1 0 0 0,0-1 0 0 0,0 1 0 0 0,0-1 0 0 0,0 0 0 0 0,1 1 0 0 0,-1-1 0 0 0,0 0 0 0 0,2 3 0 0 0,5 16 0 0 0,-4 1 8 0 0,-3-14 3 0 0,0-1 0 0 0,1 1 1 0 0,0 0-1 0 0,3 7 0 0 0,-4-6-11 0 0,0-2-2 0 0,11 22 58 0 0,-11-27-56 0 0,1 0 1 0 0,0 0-1 0 0,-1 0 1 0 0,1 0-1 0 0,-1 1 1 0 0,1-1-1 0 0,-1 0 1 0 0,0 1-1 0 0,1-1 1 0 0,-1 0 0 0 0,0 0-1 0 0,0 3 1 0 0,0-1 5 0 0,0-1 0 0 0,0 0 1 0 0,0 0-1 0 0,0 0 0 0 0,0 0 1 0 0,0 0-1 0 0,1 0 0 0 0,1 4 1 0 0,0 6 2 0 0,-3-10-7 0 0,1 2-3 0 0,8 17 1 0 0,-3-10 0 0 0,-3-2 0 0 0,9 6 0 0 0,-8-7 0 0 0,5 11 0 0 0,-6-16 1 0 0,6 24 62 0 0,-4-17-63 0 0,-1 0 0 0 0,-1 1 0 0 0,2-2 0 0 0,2 0 0 0 0,1-1 0 0 0,-1 0 0 0 0,-1 0 0 0 0,3 6 0 0 0,-4-11 0 0 0,7 18 0 0 0,-6-13 0 0 0,3 0 11 0 0,-2 0 32 0 0,2 0-33 0 0,-1-3-10 0 0,4-1 0 0 0,-4 0 0 0 0,6 3-3 0 0,1-2 70 0 0,-4-1-67 0 0,-1-2 0 0 0,0 1 11 0 0,1 1 32 0 0,-2-3-33 0 0,-2-2-10 0 0,3-2 0 0 0,0 1 0 0 0,1 0 0 0 0,-1 1 0 0 0,-7 1 0 0 0,-1 1 0 0 0,0-1 0 0 0,0 0 0 0 0,0 0 0 0 0,1 0 0 0 0,-1 0 0 0 0,0-1 0 0 0,0 1 0 0 0,0 0 0 0 0,1 0 0 0 0,-1-1 0 0 0,0 1 0 0 0,0-1 0 0 0,1 0 0 0 0,16-5 0 0 0,-8 3 0 0 0,-1-2 0 0 0,0 2 0 0 0,11-3 0 0 0,-12 3 0 0 0,-3-1 0 0 0,0 0 0 0 0,9 1 0 0 0,-1 1 0 0 0,12-10 0 0 0,-16 8 0 0 0,13 2 0 0 0,-16-1 0 0 0,3-3 0 0 0,1 4 0 0 0,35 2 0 0 0,-35 1 0 0 0,0 3 0 0 0,2 2 0 0 0,2-1 0 0 0,-13-5 0 0 0,23 14 0 0 0,9-1 0 0 0,-20-5 0 0 0,1-1 0 0 0,-3-2 0 0 0,2 2 0 0 0,-4-1 0 0 0,1 1 0 0 0,0-1 0 0 0,2 0 0 0 0,-9-5 0 0 0,12 6 0 0 0,1-1 0 0 0,-3-2 0 0 0,-3-1 5 0 0,-2-1-13 0 0,8 5 75 0 0,-4-3-67 0 0,3 0-2 0 0,-12-3 11 0 0,9-2 48 0 0,10 1-57 0 0,-3-3 64 0 0,4-1 0 0 0,2 0-64 0 0,-18 3 11 0 0,-5 0 32 0 0,3-2-33 0 0,1 2 1 0 0,-2 1 32 0 0,4 0-33 0 0,0 0-10 0 0,45 0 0 0 0,-16 0 64 0 0,-2 9 128 0 0,-29-7-326 0 0,-5-2 134 0 0,-1 1 0 0 0,1-1 1 0 0,-1 1-1 0 0,1-1 0 0 0,-1 0 1 0 0,1 1-1 0 0,-1-1 0 0 0,1 1 0 0 0,-1-1 1 0 0,1 0-1 0 0,-1 1 0 0 0,1-1 0 0 0,0 0 1 0 0,-1 0-1 0 0,1 0 0 0 0,0 1 0 0 0,-1-1 1 0 0,1 0-1 0 0,0 0 0 0 0,-1 0 1 0 0,1 0-1 0 0,0 0 0 0 0,0 0 0 0 0,19 3 0 0 0,-17-3 0 0 0,2-1 0 0 0,9 8 0 0 0,3-3 0 0 0,-9 0 0 0 0,4 0 0 0 0,5 2 0 0 0,-15-4 0 0 0,8 1 0 0 0,-4-4-18 0 0,0 0 0 0 0,0 0 0 0 0,-1-1 0 0 0,9-3 0 0 0,-1 0-141 0 0,0 0-892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7.438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0 1 0 0,'379'0'0'0,"-366"0"0"0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4:58.335"/>
    </inkml:context>
    <inkml:brush xml:id="br0">
      <inkml:brushProperty name="width" value="0.1" units="cm"/>
      <inkml:brushProperty name="height" value="0.1" units="cm"/>
      <inkml:brushProperty name="color" value="#AB0D1C"/>
      <inkml:brushProperty name="ignorePressure" value="1"/>
    </inkml:brush>
  </inkml:definitions>
  <inkml:trace contextRef="#ctx0" brushRef="#br0">12 1 0 0,'-8'0'0'0,"4"0"0"0,8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151 424 3224 0 0,'0'0'9184'0'0,"1"0"-8888"0"0,31 2 733 0 0,-22-1-791 0 0,1 0 1 0 0,-1 0 0 0 0,10-2 0 0 0,51-6 526 0 0,89-13 281 0 0,-138 16-918 0 0,0-2-1 0 0,0 0 1 0 0,0-2 0 0 0,-1 0 0 0 0,22-12 0 0 0,-37 16-30 0 0,0 0 1 0 0,0 0-1 0 0,0-1 0 0 0,-1 1 0 0 0,0-1 1 0 0,0-1-1 0 0,0 1 0 0 0,-1-1 0 0 0,1 0 1 0 0,-1 0-1 0 0,-1 0 0 0 0,6-12 0 0 0,-8 16-56 0 0,-1 0-1 0 0,1 0 1 0 0,-1 0-1 0 0,1 0 1 0 0,-1 0-1 0 0,0-1 1 0 0,0 1-1 0 0,0 0 1 0 0,0 0-1 0 0,-1 0 1 0 0,1 0-1 0 0,0 0 0 0 0,-1 0 1 0 0,0 0-1 0 0,1 0 1 0 0,-1 0-1 0 0,0 0 1 0 0,0 0-1 0 0,-2-3 1 0 0,-3-4 121 0 0,0 1-1 0 0,-13-13 1 0 0,19 20-161 0 0,-10-8 85 0 0,-1 0 0 0 0,0 1 0 0 0,0 0 0 0 0,-1 0 0 0 0,0 1 0 0 0,-20-8 0 0 0,-14-8 80 0 0,18 10-117 0 0,-1 0 0 0 0,0 2 0 0 0,-43-10 0 0 0,58 18-36 0 0,-14-3 5 0 0,-1 1 1 0 0,-1 1-1 0 0,-48 1 1 0 0,11 1-24 0 0,-27-7-598 0 0,87 7-704 0 0,10 1 456 0 0,15-2-652 0 0,-14 3 859 0 0,9-3-997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83 5064 0 0,'0'0'389'0'0,"-2"-1"-250"0"0,-1-1 410 0 0,-1 0 0 0 0,1 0 1 0 0,-1 0-1 0 0,1 0 0 0 0,0-1 1 0 0,0 0-1 0 0,0 1 0 0 0,-6-8 1805 0 0,7 9-2101 0 0,1-1 0 0 0,-1 1 1 0 0,0 0-1 0 0,0 0 1 0 0,0-1-1 0 0,0 1 0 0 0,0 1 1 0 0,0-1-1 0 0,0 0 1 0 0,0 0-1 0 0,0 1 0 0 0,0-1 1 0 0,0 1-1 0 0,0 0 1 0 0,-1-1-1 0 0,1 1 0 0 0,0 0 1 0 0,0 0-1 0 0,-3 1 1 0 0,-3 0 65 0 0,0 1 0 0 0,0 0 0 0 0,-12 5 0 0 0,17-6-233 0 0,-3 1 1 0 0,-1 1 1 0 0,1 1-1 0 0,0-1 0 0 0,1 1 1 0 0,-1 0-1 0 0,1 0 0 0 0,-7 7 1 0 0,8-7-76 0 0,0-1 1 0 0,1 1 0 0 0,0 0 0 0 0,0 0 0 0 0,0 0 0 0 0,0 1 0 0 0,1-1 0 0 0,0 1 0 0 0,-1-1 0 0 0,2 1 0 0 0,-3 5-1 0 0,4-5-12 0 0,-1 0-1 0 0,1 0 0 0 0,-1 0 0 0 0,1-1 0 0 0,1 1 0 0 0,-1 0 1 0 0,1 0-1 0 0,0 0 0 0 0,0-1 0 0 0,0 1 0 0 0,0 0 0 0 0,5 7 1 0 0,-2-3 22 0 0,1 0 1 0 0,1-1 0 0 0,-1 0-1 0 0,1 0 1 0 0,9 8 0 0 0,-10-11-41 0 0,1 0 0 0 0,0-1 0 0 0,-1 0 0 0 0,1 0 0 0 0,1-1 1 0 0,-1 1-1 0 0,0-1 0 0 0,1-1 0 0 0,0 1 0 0 0,-1-1 0 0 0,1 0 0 0 0,0-1 0 0 0,0 0 1 0 0,0 0-1 0 0,0 0 0 0 0,0-1 0 0 0,0 0 0 0 0,0 0 0 0 0,10-2 0 0 0,-8 1 18 0 0,-1-1-1 0 0,0 0 1 0 0,0 0-1 0 0,0-1 0 0 0,0 1 1 0 0,0-2-1 0 0,-1 1 0 0 0,8-5 1 0 0,-11 5 4 0 0,0 0 1 0 0,0 0-1 0 0,-1 0 0 0 0,1-1 1 0 0,-1 1-1 0 0,0-1 0 0 0,0 0 1 0 0,0 0-1 0 0,-1 0 0 0 0,1 0 1 0 0,-1 0-1 0 0,0-1 0 0 0,0 1 1 0 0,0 0-1 0 0,1-8 0 0 0,-1 4 17 0 0,-1 0 0 0 0,0 0-1 0 0,0-1 1 0 0,-1 1 0 0 0,0 0-1 0 0,0 0 1 0 0,-1 0-1 0 0,0 0 1 0 0,-1-1 0 0 0,0 1-1 0 0,0 1 1 0 0,-6-15 0 0 0,6 16 7 0 0,-1 0 0 0 0,-1 0 0 0 0,1 0 0 0 0,-1 0 0 0 0,0 0 0 0 0,-1 1 0 0 0,1 0 0 0 0,-1 0 0 0 0,0 0-1 0 0,0 0 1 0 0,0 1 0 0 0,-1 0 0 0 0,0 0 0 0 0,0 0 0 0 0,-10-4 0 0 0,8 5 26 0 0,0 0-1 0 0,-1 0 0 0 0,0 1 0 0 0,1 0 1 0 0,-1 0-1 0 0,0 1 0 0 0,0 1 0 0 0,0-1 0 0 0,0 1 1 0 0,0 1-1 0 0,1 0 0 0 0,-12 2 0 0 0,7-1 98 0 0,1 1-1 0 0,0 0 0 0 0,0 1 1 0 0,-13 6-1 0 0,21-8-150 0 0,1 0 1 0 0,0 0-1 0 0,-1 0 0 0 0,1 0 0 0 0,0 0 1 0 0,1 1-1 0 0,-1-1 0 0 0,0 1 0 0 0,1 0 1 0 0,-1 0-1 0 0,1-1 0 0 0,0 2 0 0 0,0-1 0 0 0,0 0 1 0 0,0 0-1 0 0,1 1 0 0 0,-2 5 0 0 0,2-7-141 0 0,-3 7-2439 0 0,9-7 1597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8808 0 0,'0'0'800'0'0,"1"2"-656"0"0,1 3 53 0 0,1-1 0 0 0,-1 1 1 0 0,1-1-1 0 0,0 0 0 0 0,0 1 1 0 0,0-1-1 0 0,1-1 0 0 0,-1 1 1 0 0,1 0-1 0 0,0-1 0 0 0,0 0 1 0 0,0 0-1 0 0,1 0 0 0 0,-1 0 1 0 0,1-1-1 0 0,-1 0 0 0 0,1 1 1 0 0,0-2-1 0 0,0 1 0 0 0,0-1 1 0 0,0 1-1 0 0,0-1 0 0 0,0-1 1 0 0,0 1-1 0 0,0-1 0 0 0,6 0 1 0 0,118-6 1942 0 0,-44 0-1283 0 0,-46 5-513 0 0,9 0 110 0 0,0-2 0 0 0,47-10 0 0 0,-79 9-532 0 0,-1-1-1 0 0,0 0 0 0 0,0-1 0 0 0,26-14 0 0 0,-4-5-5356 0 0,-17 8-575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5528 0 0,'2'0'422'0'0,"107"6"5314"0"0,-62-2-3024 0 0,52-3 0 0 0,-47-3-1711 0 0,78-7 572 0 0,-102 6-1330 0 0,-1-2 0 0 0,45-13 0 0 0,54-33 34 0 0,-60 23-1648 0 0,-47 21-5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5 403 5528 0 0,'0'-2'2209'0'0,"-2"-3"-1357"0"0,2 1 0 0 0,-1-1 0 0 0,0 1 0 0 0,1-1 0 0 0,0 1 0 0 0,1-8 0 0 0,-1-1 55 0 0,1 0 511 0 0,4-23 1 0 0,0 7-591 0 0,0-68 721 0 0,0 64-1388 0 0,9-34-1 0 0,-12 59-528 0 0,-1-1-1 0 0,0 0 0 0 0,0-15 1 0 0,-1 1-6317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170 292 5064 0 0,'0'0'232'0'0,"0"-1"-14"0"0,0-1 213 0 0,0 0 0 0 0,-1 1 0 0 0,1-1 0 0 0,0 0 0 0 0,-1 0 0 0 0,1 1 0 0 0,-1-1 0 0 0,0 0 0 0 0,1 1 0 0 0,-1-1 0 0 0,0 1 0 0 0,0-1 0 0 0,0 1 0 0 0,0-1 0 0 0,0 1 0 0 0,-1-1 0 0 0,1 1 0 0 0,0 0 0 0 0,-2-1 0 0 0,-2-1 206 0 0,4 3-559 0 0,1-1 1 0 0,-1 1 0 0 0,0 0 0 0 0,0-1 0 0 0,1 1-1 0 0,-1-1 1 0 0,1 1 0 0 0,-1 0 0 0 0,0-1 0 0 0,1 0-1 0 0,-1 1 1 0 0,1-1 0 0 0,-1 1 0 0 0,1-1 0 0 0,-1-1 0 0 0,-1 1 86 0 0,1 0 0 0 0,-1 0 1 0 0,0 0-1 0 0,1 0 1 0 0,-1 0-1 0 0,0 0 1 0 0,0 1-1 0 0,1-1 1 0 0,-5 0-1 0 0,2 1-77 0 0,1-1-1 0 0,-1 1 1 0 0,0 0-1 0 0,0 1 1 0 0,0-1-1 0 0,0 1 1 0 0,0-1-1 0 0,1 1 1 0 0,-1 0-1 0 0,0 1 1 0 0,1-1-1 0 0,-5 2 1 0 0,3 0-9 0 0,-1 0 0 0 0,1 0-1 0 0,-1 0 1 0 0,1 1 0 0 0,0 0 0 0 0,-7 7-1 0 0,9-9-59 0 0,1 1-1 0 0,1-1 0 0 0,-1 1 1 0 0,0 0-1 0 0,1 0 0 0 0,-1 0 1 0 0,1 0-1 0 0,0 0 0 0 0,0 0 1 0 0,0 0-1 0 0,0 0 0 0 0,0 0 1 0 0,0 4-1 0 0,1-2-9 0 0,0 1-1 0 0,0 0 1 0 0,1 0 0 0 0,0-1-1 0 0,0 1 1 0 0,3 10 0 0 0,1-1-12 0 0,1-1 0 0 0,1 1 1 0 0,0-1-1 0 0,13 18 0 0 0,-9-15 19 0 0,1 0 0 0 0,1-1 0 0 0,1 0 0 0 0,0-1-1 0 0,1-1 1 0 0,25 19 0 0 0,-35-29-39 0 0,1 0 0 0 0,0-1 0 0 0,0 0 0 0 0,0 0 0 0 0,0-1 0 0 0,0 1-1 0 0,1-1 1 0 0,-1 0 0 0 0,1-1 0 0 0,0 0 0 0 0,-1 0 0 0 0,1 0 0 0 0,13-1 0 0 0,-16-1 24 0 0,1 1 0 0 0,-1-1-1 0 0,0 0 1 0 0,1 0 0 0 0,-1-1 0 0 0,0 1 0 0 0,0-1 0 0 0,0 0 0 0 0,0 0 0 0 0,0-1 0 0 0,0 1 0 0 0,-1-1-1 0 0,1 1 1 0 0,-1-1 0 0 0,0 0 0 0 0,0-1 0 0 0,0 1 0 0 0,0 0 0 0 0,0-1 0 0 0,-1 0 0 0 0,1 1 0 0 0,1-6-1 0 0,0 0 41 0 0,0 1-1 0 0,-1-1 0 0 0,0 0 0 0 0,-1 0 0 0 0,0-1 0 0 0,0 1 0 0 0,-1 0 0 0 0,0-1 0 0 0,-1-9 0 0 0,0 12-32 0 0,-1-1 0 0 0,0 1 0 0 0,0 0 0 0 0,0-1 0 0 0,-1 1 0 0 0,0 0 0 0 0,-1 0 0 0 0,1 1 0 0 0,-1-1 0 0 0,-1 0 0 0 0,1 1-1 0 0,-6-8 1 0 0,2 5-8 0 0,3 2 9 0 0,-1 1 0 0 0,0 0 0 0 0,-1-1 1 0 0,0 2-1 0 0,0-1 0 0 0,0 1 0 0 0,-9-6 1 0 0,-2-1 20 0 0,8 7-6 0 0,0-1-1 0 0,0 1 1 0 0,0 1-1 0 0,-17-6 1 0 0,19 8-28 0 0,-1-1 19 0 0,0 1-1 0 0,0 0 0 0 0,0 1 0 0 0,-13-1 1 0 0,13 2-85 0 0,6 0 2 0 0,4 1 72 0 0,4 1 31 0 0,-1 0-30 0 0,-1 0-1 0 0,1 0 1 0 0,0-1-1 0 0,-1 0 1 0 0,1 1-1 0 0,0-2 1 0 0,0 1-1 0 0,0 0 0 0 0,0-1 1 0 0,0 0-1 0 0,0 0 1 0 0,0-1-1 0 0,8-1 1 0 0,-6 0 13 0 0,-1-1 1 0 0,1 1 0 0 0,-1-1 0 0 0,1-1-1 0 0,-1 1 1 0 0,0-1 0 0 0,0 0-1 0 0,-1-1 1 0 0,1 1 0 0 0,-1-1 0 0 0,0 0-1 0 0,8-12 1 0 0,3-4-4 0 0,-2-1 0 0 0,14-29 0 0 0,-13 23-53 0 0,-7 14-764 0 0,8-21-1 0 0,-7 10-5975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219 243 3224 0 0,'0'0'143'0'0,"-2"0"-3"0"0,-19-3-156 0 0,17 2 351 0 0,0 0 0 0 0,0 1 0 0 0,0-1 0 0 0,-1 1 0 0 0,1 0 0 0 0,-8 1 0 0 0,-5 0 4209 0 0,15-1-4137 0 0,0 0 1 0 0,0 0-1 0 0,0 0 1 0 0,0 0-1 0 0,0 0 1 0 0,0 0-1 0 0,0 1 1 0 0,0-1-1 0 0,0 1 1 0 0,-3 1-1 0 0,-4 3 279 0 0,7-3-542 0 0,0-1 0 0 0,0 0 1 0 0,1 0-1 0 0,-1 0 0 0 0,0 0 0 0 0,0-1 1 0 0,0 1-1 0 0,-4 0 0 0 0,4 0-86 0 0,0-1 0 0 0,0 1 0 0 0,1 0 0 0 0,-1-1 0 0 0,0 1 0 0 0,0 0 0 0 0,0 0 0 0 0,1 0 0 0 0,-1 0 0 0 0,0 0 0 0 0,1 1 0 0 0,-3 1 0 0 0,-12 9 361 0 0,11-9-346 0 0,3-3-55 0 0,1 1 0 0 0,-1 0 0 0 0,1 0 0 0 0,-1 0 0 0 0,1 0 0 0 0,-1 0 0 0 0,1 0 0 0 0,0 0 0 0 0,-1 0 0 0 0,1 0 0 0 0,0 1 0 0 0,0-1 0 0 0,0 1 0 0 0,0-1 0 0 0,0 1 0 0 0,0-1-1 0 0,0 3 1 0 0,-7 10 110 0 0,7-11-116 0 0,0-1-1 0 0,-1 1 0 0 0,1-1 0 0 0,0 1 0 0 0,0 0 0 0 0,0 0 0 0 0,1-1 0 0 0,-1 1 0 0 0,1 0 0 0 0,-1 5 0 0 0,1 5-3 0 0,1 0 0 0 0,1 0 0 0 0,0 0 0 0 0,0 0 1 0 0,2 0-1 0 0,-1-1 0 0 0,2 1 0 0 0,-1-1 0 0 0,2 0 0 0 0,0-1 0 0 0,0 1 1 0 0,1-1-1 0 0,0 0 0 0 0,1-1 0 0 0,0 1 0 0 0,18 16 0 0 0,-22-24-12 0 0,0 0 0 0 0,0 0-1 0 0,1-1 1 0 0,-1 1-1 0 0,1-1 1 0 0,-1 0 0 0 0,1 0-1 0 0,0-1 1 0 0,0 0-1 0 0,0 1 1 0 0,0-1 0 0 0,0-1-1 0 0,0 1 1 0 0,0-1-1 0 0,0 0 1 0 0,0 0 0 0 0,0 0-1 0 0,0-1 1 0 0,0 0-1 0 0,0 0 1 0 0,0 0 0 0 0,0-1-1 0 0,0 1 1 0 0,0-1-1 0 0,-1 0 1 0 0,1-1 0 0 0,-1 1-1 0 0,1-1 1 0 0,6-5-1 0 0,1-2 28 0 0,-1-1 1 0 0,-1-1-1 0 0,0 0 0 0 0,12-17 0 0 0,-17 21 31 0 0,-1 0 1 0 0,1-1 0 0 0,-1 0 0 0 0,-1 0-1 0 0,0 0 1 0 0,0 0 0 0 0,0 0 0 0 0,0-12-1 0 0,-2 15-13 0 0,-1 1-1 0 0,0 0 1 0 0,0 0 0 0 0,0-1-1 0 0,-1 1 1 0 0,0 0-1 0 0,0 0 1 0 0,0 0-1 0 0,-1 0 1 0 0,0 0-1 0 0,0 0 1 0 0,0 0-1 0 0,0 0 1 0 0,-1 1-1 0 0,0-1 1 0 0,0 1-1 0 0,-6-7 1 0 0,4 5 22 0 0,-1 1 0 0 0,1 0 0 0 0,-1 0 1 0 0,0 0-1 0 0,0 1 0 0 0,-1 0 0 0 0,1 1 1 0 0,-1-1-1 0 0,0 1 0 0 0,0 0 0 0 0,-14-3 0 0 0,-2 0 157 0 0,-52-9-61 0 0,9 7-106 0 0,58 8-63 0 0,6 0-50 0 0,4-1-31 0 0,26-13 15 0 0,-21 10 78 0 0,1-1 0 0 0,13-4-1 0 0,74-29-61 0 0,-26 9-17 0 0,-33 16 21 0 0,36-15 301 0 0,143-35-1 0 0,-206 62-218 0 0,37-8 277 0 0,61-4 0 0 0,-67 10-150 0 0,39 0-228 0 0,-68 3 72 0 0,1 1-1 0 0,-1 0 1 0 0,1 1 0 0 0,20 6 0 0 0,-28-6 22 0 0,1 0 0 0 0,-1 0 1 0 0,1 0-1 0 0,-1 1 0 0 0,0-1 1 0 0,0 1-1 0 0,0 0 1 0 0,0 0-1 0 0,0 1 0 0 0,-1-1 1 0 0,1 1-1 0 0,-1 0 0 0 0,0 0 1 0 0,0 0-1 0 0,0 0 1 0 0,-1 0-1 0 0,1 1 0 0 0,-1-1 1 0 0,0 1-1 0 0,2 7 0 0 0,-1 2-7 0 0,-1-7 3 0 0,0 1 0 0 0,-1 0-1 0 0,0 0 1 0 0,0 0 0 0 0,0 0-1 0 0,-1 0 1 0 0,0 0 0 0 0,-1-1-1 0 0,1 1 1 0 0,-2 0 0 0 0,-1 9-1 0 0,-20 41-55 0 0,-1 0 0 0 0,-34 53 0 0 0,28-52-2 0 0,-14 16-151 0 0,40-71 188 0 0,0 0 0 0 0,0 0-1 0 0,-1 0 1 0 0,0 0 0 0 0,0-1 0 0 0,0 0-1 0 0,0 0 1 0 0,0 0 0 0 0,0 0-1 0 0,-1-1 1 0 0,0 0 0 0 0,1 0 0 0 0,-13 2-1 0 0,15-4-23 0 0,0 0-1 0 0,-1-1 0 0 0,1 1 1 0 0,0 0-1 0 0,-1-1 0 0 0,1 0 1 0 0,0 0-1 0 0,0 0 0 0 0,0 0 1 0 0,0 0-1 0 0,0-1 0 0 0,0 0 1 0 0,0 1-1 0 0,0-1 0 0 0,-5-4 1 0 0,-3-4-96 0 0,1 0 1 0 0,-13-16-1 0 0,18 20 89 0 0,-9-12-166 0 0,2 0 0 0 0,0-1-1 0 0,-9-22 1 0 0,-3-3-578 0 0,-14-31-5181 0 0,38 75 5940 0 0,-18-41-5847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6:55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458 598 7832 0 0,'-5'-1'6288'0'0,"-2"-2"-5901"0"0,1 0 0 0 0,-1-1 1 0 0,1 0-1 0 0,0 0 1 0 0,0-1-1 0 0,0 1 1 0 0,0-1-1 0 0,-5-7 1 0 0,-2 0-157 0 0,-17-15 208 0 0,-20-19 375 0 0,-103-72 0 0 0,127 102-651 0 0,-51-22 0 0 0,72 37-157 0 0,1 0 1 0 0,-1-1-1 0 0,0 2 0 0 0,1-1 0 0 0,-1 1 0 0 0,-8-1 0 0 0,11 1-54 0 0,3 2-60 0 0,-1-1 93 0 0,0 0-1 0 0,0 0 0 0 0,0 0 1 0 0,0 0-1 0 0,0 0 0 0 0,0 0 1 0 0,0 0-1 0 0,0 0 0 0 0,0 2 0 0 0,-1 1-12 0 0,2 8-10 0 0,0 1 0 0 0,1 0 1 0 0,1-1-1 0 0,-1 1 0 0 0,2-1 1 0 0,0 0-1 0 0,1 0 1 0 0,6 14-1 0 0,-2-11 17 0 0,0 1 1 0 0,0-1 0 0 0,1 0-1 0 0,1-1 1 0 0,16 17-1 0 0,-17-23 74 0 0,0 1 0 0 0,0-2-1 0 0,1 0 1 0 0,0 0 0 0 0,0-1-1 0 0,1 0 1 0 0,-1-1-1 0 0,1 0 1 0 0,1-1 0 0 0,-1 0-1 0 0,0-1 1 0 0,1-1-1 0 0,0 0 1 0 0,13 1 0 0 0,-21-3 14 0 0,0 0 1 0 0,0-1 0 0 0,0 1 0 0 0,0-1-1 0 0,0 0 1 0 0,0 0 0 0 0,0-1-1 0 0,0 1 1 0 0,7-5 0 0 0,1-1 200 0 0,24-17 0 0 0,-29 18-201 0 0,0-1 0 0 0,-1 1 0 0 0,0-2 0 0 0,0 1 0 0 0,-1-1 0 0 0,0 0 0 0 0,7-11 0 0 0,-3 0 25 0 0,0 0 1 0 0,10-28-1 0 0,-1-14 44 0 0,-2-2 0 0 0,9-66 0 0 0,-8 21-902 0 0,-8 51-188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1:14:20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5973 456 0 0,'0'0'12152'0'0,"2"0"-12092"0"0,5 0-38 0 0,-4 0 21 0 0,5-4-32 0 0,3 0-1 0 0,-8 3 33 0 0,5-2-32 0 0,2 0-11 0 0,23-3 0 0 0,-20 3 0 0 0,0-3 0 0 0,-12 6 0 0 0,18-2 0 0 0,-11 1 14 0 0,-7 1 217 0 0,12 0-76 0 0,10 0 215 0 0,-13-2-255 0 0,-10 2-110 0 0,1-1 0 0 0,0 1 0 0 0,0 0 0 0 0,-1 0 0 0 0,1-1 0 0 0,0 1-1 0 0,0 0 1 0 0,-1 0 0 0 0,1 0 0 0 0,0 0 0 0 0,0 0 0 0 0,-1 0 0 0 0,1 0 0 0 0,0 0 0 0 0,0 1 0 0 0,0-1 0 0 0,-1 0 0 0 0,1 0 0 0 0,0 1 0 0 0,-1-1 0 0 0,1 0 0 0 0,0 1 0 0 0,0 0 0 0 0,2-1 53 0 0,33 0 72 0 0,-33 0-115 0 0,13 1 44 0 0,-7 3-16 0 0,4 7-3 0 0,-13-11-38 0 0,1 1-1 0 0,-1-1 1 0 0,1 1 0 0 0,-1-1 0 0 0,1 0-1 0 0,-1 1 1 0 0,1-1 0 0 0,-1 0 0 0 0,1 0-1 0 0,-1 1 1 0 0,1-1 0 0 0,-1 0 0 0 0,1 0-1 0 0,0 0 1 0 0,-1 0 0 0 0,1 0 0 0 0,-1 0-1 0 0,1 0 1 0 0,-1 0 0 0 0,2 0 0 0 0,2 0 6 0 0,8 1 35 0 0,-3-1-22 0 0,-7 0 33 0 0,0 0-1 0 0,10 0-42 0 0,-1 0-1 0 0,-8 0 44 0 0,2 2 26 0 0,-4-1-56 0 0,0 0 1 0 0,0 0-1 0 0,0-1 0 0 0,0 1 0 0 0,-1 0 0 0 0,1 0 0 0 0,0-1 0 0 0,0 1 0 0 0,1-1 1 0 0,-1 1-1 0 0,0-1 0 0 0,0 1 0 0 0,0-1 0 0 0,2 1 0 0 0,0-1 70 0 0,5 0-14 0 0,3 0-54 0 0,-7 0 17 0 0,6 0-22 0 0,25 0 455 0 0,-12 0-234 0 0,-20 0-215 0 0,0 0 0 0 0,0 0 0 0 0,0 0 1 0 0,0 0-1 0 0,0-1 0 0 0,0 0 1 0 0,0 1-1 0 0,0-1 0 0 0,0 0 0 0 0,5-3 1 0 0,9-3 84 0 0,-14 6-52 0 0,5-3 12 0 0,2 0-13 0 0,2-1-47 0 0,-1 1 0 0 0,1 0 43 0 0,-10 1-47 0 0,-2 2-8 0 0,0 0-1 0 0,1 0 1 0 0,-1 1 0 0 0,0-1 0 0 0,1 0 0 0 0,-1 0 0 0 0,1 1 0 0 0,-1-1-1 0 0,1 0 1 0 0,-1 0 0 0 0,1 1 0 0 0,0-1 0 0 0,-1 1 0 0 0,1-1 0 0 0,1 0 0 0 0,7-4 10 0 0,0-1 33 0 0,0-4-33 0 0,1-7 44 0 0,-6 13-33 0 0,7-14 122 0 0,-8 15-111 0 0,7-10 30 0 0,-9 10-62 0 0,8-11 11 0 0,-6 12 2 0 0,-2 2-10 0 0,0-1 0 0 0,-1 0-1 0 0,1 1 1 0 0,0-1 0 0 0,-1 1 0 0 0,1-1-1 0 0,0 0 1 0 0,-1 0 0 0 0,1 1 0 0 0,-1-1-1 0 0,1 0 1 0 0,-1 0 0 0 0,0 0 0 0 0,1 1-1 0 0,-1-1 1 0 0,0 0 0 0 0,1 0 0 0 0,-1-2-1 0 0,3-5 28 0 0,13-28 327 0 0,-12 29-269 0 0,10-22 192 0 0,-13 27-274 0 0,0 0-1 0 0,0 0 1 0 0,0 0-1 0 0,0 0 1 0 0,-1 1-1 0 0,1-1 1 0 0,0 0-1 0 0,-1 0 1 0 0,0 0-1 0 0,1 0 1 0 0,-1 0-1 0 0,0-1 1 0 0,0 1-1 0 0,0 0 1 0 0,0 0-1 0 0,-1-4 1 0 0,0 5-7 0 0,1 0 1 0 0,0 0-1 0 0,0-1 0 0 0,0 1 1 0 0,0 0-1 0 0,0 0 1 0 0,0-1-1 0 0,0 1 1 0 0,0 0-1 0 0,0 0 0 0 0,1-3 1 0 0,3-5 63 0 0,0 1-28 0 0,-1 0 0 0 0,0 0 0 0 0,1-9-1 0 0,13-25-34 0 0,-16 37 1 0 0,1-1-1 0 0,0 1 0 0 0,4-9 1 0 0,-4 10 6 0 0,0 0 0 0 0,0 0 0 0 0,-1 0 0 0 0,1 0 0 0 0,-1 0 0 0 0,0-1 0 0 0,0 1-1 0 0,0-7 1 0 0,0 8-7 0 0,-1 1 0 0 0,0 0 0 0 0,1-1 0 0 0,0 1 0 0 0,-1-1 0 0 0,1 1 0 0 0,0 0 0 0 0,0-1 0 0 0,3-3 0 0 0,4-13 0 0 0,1-10 22 0 0,0 0-1 0 0,20-41 0 0 0,-21 54 1 0 0,-2 0-1 0 0,9-34 0 0 0,-1 12-21 0 0,0-12 0 0 0,-10 36 0 0 0,-3 12 0 0 0,0-1 0 0 0,0 1 0 0 0,0-1 0 0 0,-1 0 0 0 0,1 1 0 0 0,-1-6 0 0 0,1 2 13 0 0,0 0-1 0 0,0 0 0 0 0,0 0 0 0 0,3-8 0 0 0,3-15-9 0 0,9-54 62 0 0,-4 26-66 0 0,0 1 1 0 0,-9 42 46 0 0,0 0-1 0 0,1 0 1 0 0,7-17-1 0 0,-5 13 28 0 0,6-26 0 0 0,16-65 66 0 0,-18 69-19 0 0,-2 2-3 0 0,-7 30-80 0 0,0 0 0 0 0,0 0 0 0 0,4-15-1 0 0,2-5 31 0 0,5-18-3 0 0,-7 14-39 0 0,2 0 0 0 0,10-32-1 0 0,-7 1-24 0 0,-5 43 33 0 0,4-31-1 0 0,0-1 47 0 0,9-45 151 0 0,-12 61-182 0 0,-3 19-35 0 0,7-29 0 0 0,-6 32 4 0 0,-1 0 0 0 0,1-17 0 0 0,-2 13 7 0 0,-1-2 17 0 0,0 14-22 0 0,-1 1-1 0 0,0-1 1 0 0,1 1-1 0 0,2-9 0 0 0,0 1 5 0 0,0 0 0 0 0,-1 0-1 0 0,-1 1 1 0 0,0-20-1 0 0,2-18-12 0 0,-1 27 34 0 0,2-13-20 0 0,15-85 220 0 0,-5 47-191 0 0,-8 34-53 0 0,4-10 0 0 0,-10 47 1 0 0,1 0 0 0 0,0 0 0 0 0,-1 0 0 0 0,0 0 0 0 0,0 0 0 0 0,0-5 1 0 0,0-12 44 0 0,6-33-25 0 0,-4 32 18 0 0,1 0 0 0 0,9-38 0 0 0,-7 42-19 0 0,-1-1 0 0 0,2-30 0 0 0,3-18-29 0 0,-4 24-58 0 0,-2 13 134 0 0,-1-5-9 0 0,-2 26-53 0 0,1 0 0 0 0,-1 0 0 0 0,3-9-1 0 0,-1 4 25 0 0,0-1 0 0 0,-1-18 0 0 0,2-11 20 0 0,22-103 26 0 0,-11 35-20 0 0,-6 35-57 0 0,-3 21 2 0 0,-5 50 10 0 0,0 0-1 0 0,0 0 0 0 0,0 1 0 0 0,-2-9 1 0 0,1 8 9 0 0,1 0 0 0 0,-1 0 0 0 0,1 0 0 0 0,0-8 0 0 0,1 3 4 0 0,0 0 1 0 0,-1 1 0 0 0,0-1 0 0 0,-2-10-1 0 0,2 8 1 0 0,0 0 0 0 0,0-1-1 0 0,1 1 1 0 0,5-20 0 0 0,0-11-19 0 0,-1 0-5 0 0,1-31 11 0 0,-11-16 53 0 0,-1-16 107 0 0,3 89-161 0 0,3 11-10 0 0,-1 1 0 0 0,0 0 0 0 0,1-1 0 0 0,0 1 0 0 0,1-8 0 0 0,-1 8 1 0 0,0 1 0 0 0,0-1-1 0 0,0 1 1 0 0,-2-8-1 0 0,2 7 10 0 0,-1 0 0 0 0,0 0 1 0 0,1 0-1 0 0,1-6 0 0 0,1-3-1 0 0,-1 5-9 0 0,0 0 1 0 0,0 0-1 0 0,-2-13 0 0 0,1-53 64 0 0,0 61-64 0 0,0 0 0 0 0,1-16 0 0 0,1-7 0 0 0,-5-163 64 0 0,0 171-64 0 0,2 24 0 0 0,0 0 0 0 0,1 0 0 0 0,0 0 0 0 0,-1 0 0 0 0,3-10 0 0 0,1-49 0 0 0,-1 47 16 0 0,-1 0-1 0 0,-2-22 0 0 0,0 9 3 0 0,0 12-18 0 0,0 15 0 0 0,1 0 0 0 0,0 0 0 0 0,0 0 0 0 0,0-1 0 0 0,1-4 0 0 0,1-5 0 0 0,-1 1 0 0 0,-1-1 0 0 0,-1-18 0 0 0,0 1 0 0 0,-4-9 0 0 0,3 30 0 0 0,0 0 0 0 0,1-13 0 0 0,-1 3 0 0 0,2 14 0 0 0,-1 1 0 0 0,1-1 0 0 0,0 1 0 0 0,1-1 0 0 0,0-4 0 0 0,1-10 0 0 0,-1 0 0 0 0,-2-34 0 0 0,0 13 0 0 0,3 23 0 0 0,-1 15 0 0 0,-1 1 0 0 0,1-1 0 0 0,-1 0 0 0 0,0 1 0 0 0,1-1 0 0 0,-1 0 0 0 0,0 0 0 0 0,0 1 0 0 0,0-1 0 0 0,0 0 0 0 0,-1-2 0 0 0,-1-8 13 0 0,0 0-1 0 0,1-1 0 0 0,1-17 0 0 0,1 17 99 0 0,4-6 17 0 0,-1 3-124 0 0,-3 14-15 0 0,0 1 0 0 0,-1-1 0 0 0,1 0 0 0 0,-1 0-1 0 0,1 0 1 0 0,-1 0 0 0 0,1-1 0 0 0,-1 1 0 0 0,0 0 0 0 0,0 0 0 0 0,0 0 0 0 0,0 0-1 0 0,-1-3 1 0 0,0-1 2 0 0,0-1-1 0 0,1 1 0 0 0,0-1 1 0 0,0 1-1 0 0,1-1 0 0 0,1-6 1 0 0,3-40 12 0 0,-6 44-3 0 0,1 6 0 0 0,0 0 0 0 0,0-1 0 0 0,0 1 0 0 0,0 0 0 0 0,1-6 0 0 0,3-3 0 0 0,5-9 0 0 0,-4 12 0 0 0,0-17 0 0 0,-6 20 0 0 0,1 5 0 0 0,0-1 0 0 0,0 1 0 0 0,0 0 0 0 0,0 0 0 0 0,0 0 0 0 0,1 0 0 0 0,-1 0 0 0 0,0-1 0 0 0,0 1 0 0 0,1 0 0 0 0,-1 0 0 0 0,1 0 0 0 0,0-2 0 0 0,2-6 0 0 0,-4 8 0 0 0,0-2 0 0 0,5-12 0 0 0,-3 8-13 0 0,-1 6-51 0 0,0 2-191 0 0,0 5 231 0 0,0 31-89 0 0,0-34 107 0 0,-1 4 2 0 0,-2 6 3 0 0,2-6 1 0 0,-7 17-10 0 0,8-20-33 0 0,2 5 32 0 0,-1 1 11 0 0,-1 0 15 0 0,1 7 254 0 0,-1-13-250 0 0,0 0 0 0 0,0-1-1 0 0,0 1 1 0 0,0 0 0 0 0,0 0-1 0 0,-1 0 1 0 0,1 0 0 0 0,-3 5-1 0 0,-2 16-366 0 0,4-23 310 0 0,1-1 32 0 0,-1 0 1 0 0,1-1-1 0 0,0 1 0 0 0,0 0 1 0 0,0 0-1 0 0,0 0 0 0 0,-1 0 1 0 0,1 0-1 0 0,0 0 0 0 0,0 0 1 0 0,1 0-1 0 0,-1-1 0 0 0,0 1 1 0 0,0 0-1 0 0,0 0 0 0 0,1 0 0 0 0,-1 0 1 0 0,0 0-1 0 0,1 0 0 0 0,3 20-43 0 0,-6-15 35 0 0,0-1 13 0 0,2 5 1 0 0,5 13 0 0 0,-4-16 0 0 0,0 0 0 0 0,-1 0 0 0 0,0 0 0 0 0,-1 10 0 0 0,0 30 0 0 0,0-41-1 0 0,1 1-1 0 0,-1-1 0 0 0,0 1 0 0 0,-1-1 0 0 0,-3 10 1 0 0,5-16-2 0 0,0 1 1 0 0,0 0-1 0 0,0-1 0 0 0,0 1 1 0 0,0-1-1 0 0,0 1 1 0 0,0-1-1 0 0,0 1 1 0 0,0 0-1 0 0,0-1 1 0 0,0 1-1 0 0,0-1 1 0 0,0 1-1 0 0,0-1 0 0 0,1 1 1 0 0,-1-1-1 0 0,0 1 1 0 0,1-1-1 0 0,-1 2 1 0 0,1 0-1 0 0,5 31 3 0 0,-6-28-30 0 0,1-1 0 0 0,-1 0 0 0 0,0 1 0 0 0,0-1 0 0 0,0 1 0 0 0,0-1-1 0 0,-1 0 1 0 0,0 1 0 0 0,-2 7 0 0 0,2-9 63 0 0,2 8 147 0 0,-1 5-177 0 0,-5 39-79 0 0,4-49 43 0 0,0 1 0 0 0,0-1 0 0 0,1 1 0 0 0,0-1 0 0 0,1 1 0 0 0,1 12 0 0 0,1-7 33 0 0,1 8 0 0 0,-2-10 0 0 0,-1-8 0 0 0,-1 0-1 0 0,1-1 0 0 0,-1 1 1 0 0,1 0-1 0 0,-1 0 0 0 0,0-1 1 0 0,0 1-1 0 0,0 0 0 0 0,0 0 1 0 0,0-1-1 0 0,-1 3 0 0 0,1 1 22 0 0,0 0-1 0 0,0 0 0 0 0,0 1 0 0 0,1 8 1 0 0,0-4-5 0 0,0-1 1 0 0,-1 0-1 0 0,-1 17 1 0 0,0-18 16 0 0,0 1 1 0 0,1-1 0 0 0,0 1 0 0 0,3 15-1 0 0,-2-17-33 0 0,0-2 0 0 0,0 0 0 0 0,0 0 0 0 0,-1 0 0 0 0,0 10 0 0 0,1-3 0 0 0,0-10 0 0 0,-1 0 0 0 0,0 0 0 0 0,0 0 0 0 0,0-1 0 0 0,0 1 0 0 0,0 0 0 0 0,0 0 0 0 0,0 0 0 0 0,-1 1 0 0 0,1-1 0 0 0,-1 0 0 0 0,1 0 0 0 0,0-1 0 0 0,-1 1 0 0 0,1 0 0 0 0,0 0 0 0 0,0 0 0 0 0,0 0 0 0 0,1 0 0 0 0,-1 1 0 0 0,1 1 0 0 0,-1-1 0 0 0,1 0 0 0 0,-1 1 0 0 0,0-1 0 0 0,0 0 0 0 0,-1 1 0 0 0,1-1 0 0 0,-1 0 0 0 0,0 0 0 0 0,1 1 0 0 0,-4 4 0 0 0,2-4 0 0 0,2-3 0 0 0,-1 1 0 0 0,1-1 0 0 0,0 0 0 0 0,-1 1 0 0 0,1-1 0 0 0,0 1 0 0 0,0-1 0 0 0,0 0 0 0 0,0 1 0 0 0,0-1 0 0 0,0 1 0 0 0,1 2 0 0 0,-1 7 0 0 0,1 0 0 0 0,0 0 0 0 0,4 17 0 0 0,-4-27 0 0 0,-1 0 0 0 0,1 0 0 0 0,-1 0 0 0 0,0 1 0 0 0,0-1 0 0 0,1 0 0 0 0,-1 0 0 0 0,0 0 0 0 0,0 0 0 0 0,0 0 0 0 0,0 0 0 0 0,0 1 0 0 0,-1-1 0 0 0,1 0 0 0 0,0 0 0 0 0,0 0 0 0 0,-1 0 0 0 0,1 0 0 0 0,-1 2 0 0 0,-1 3 0 0 0,3-2 0 0 0,-1-3 0 0 0,1 0 0 0 0,-1 0 0 0 0,0 0 0 0 0,1 0 0 0 0,-1 0 0 0 0,0 0 0 0 0,0 0 0 0 0,1 0 0 0 0,-1 1 0 0 0,0-1 0 0 0,0 0 0 0 0,0 0 0 0 0,0 0 0 0 0,-1 1 0 0 0,1 9 0 0 0,1-1 0 0 0,2 19 0 0 0,-2-27 0 0 0,-1 1 0 0 0,0-1 0 0 0,0 1 0 0 0,0-1 0 0 0,0 0 0 0 0,-1 1 0 0 0,0 3 0 0 0,-2 13 0 0 0,3 40 0 0 0,0-58 0 0 0,0 1 0 0 0,-1 0 0 0 0,1 0 0 0 0,0 0 0 0 0,-1 0 0 0 0,0 0 0 0 0,1 0 0 0 0,-1-1 0 0 0,-2 4 0 0 0,2-3 0 0 0,0 0 0 0 0,0-1 0 0 0,1 1 0 0 0,-1 0 0 0 0,0 0 0 0 0,1 0 0 0 0,-1 0 0 0 0,1 0 0 0 0,-1 4 0 0 0,-1 12 0 0 0,1-14 0 0 0,1-1 0 0 0,-1 1 0 0 0,1-1 0 0 0,0 1 0 0 0,0-1 0 0 0,0 1 0 0 0,0-1 0 0 0,1 1 0 0 0,-1-1 0 0 0,2 5 0 0 0,-1-6 0 0 0,-1-1 0 0 0,0 1 0 0 0,0-1 0 0 0,0 1 0 0 0,0-1 0 0 0,0 1 0 0 0,0 0 0 0 0,0-1 0 0 0,-1 1 0 0 0,1-1 0 0 0,-1 3 0 0 0,0-3 0 0 0,1 1 0 0 0,-1-1 0 0 0,1 0 0 0 0,0 1 0 0 0,0-1 0 0 0,-1 0 0 0 0,1 1 0 0 0,0-1 0 0 0,0 1 0 0 0,1-1 0 0 0,-1 2 0 0 0,2 4 0 0 0,-1-2 0 0 0,0 0 0 0 0,-1-1 0 0 0,1 1 0 0 0,-1-1 0 0 0,-1 10 0 0 0,-1 6 2 0 0,1-19-9 0 0,1 1-1 0 0,-1-1 1 0 0,1 1-1 0 0,0 0 1 0 0,0-1 0 0 0,0 1-1 0 0,-1-1 1 0 0,2 1-1 0 0,-1 0 1 0 0,0-1 0 0 0,0 1-1 0 0,0 0 1 0 0,1-1 0 0 0,-1 1-1 0 0,1-1 1 0 0,0 3-1 0 0,0-3-3 0 0,-1 0 0 0 0,0 0 0 0 0,1 0 0 0 0,-1 0 0 0 0,0 0 0 0 0,0 0 0 0 0,0 0 0 0 0,0 0 0 0 0,0 0 0 0 0,0 0 0 0 0,0 0 0 0 0,0 0 0 0 0,0 0 0 0 0,-1 0 0 0 0,1-1 0 0 0,0 1 0 0 0,-1 0 0 0 0,0 1-1 0 0,-2 12 249 0 0,3 14-140 0 0,0-7-97 0 0,0 37 0 0 0,0-56 0 0 0,0 1 0 0 0,0-1 0 0 0,0 0 0 0 0,0 0 0 0 0,0 0 0 0 0,1 0 0 0 0,-1 0 0 0 0,0 0 0 0 0,1 0 0 0 0,0 0 0 0 0,-1 0 0 0 0,1 0 0 0 0,1 1 0 0 0,-1-2 0 0 0,0 0 0 0 0,-1 0 0 0 0,0 0 0 0 0,1 0 0 0 0,-1 0 0 0 0,1 0 0 0 0,-1 0 0 0 0,0 0 0 0 0,0 0 0 0 0,0 0 0 0 0,0 0 0 0 0,1 0 0 0 0,-1 1 0 0 0,0 7 0 0 0,-1 1 0 0 0,1-1 0 0 0,-4 13 0 0 0,-2 22 0 0 0,5-39 9 0 0,0 0 0 0 0,0 0 0 0 0,1 0-1 0 0,0 0 1 0 0,0 0 0 0 0,2 7 0 0 0,-1 5-7 0 0,-2 5-2 0 0,1-16 0 0 0,-1 1 0 0 0,1-1 0 0 0,2 11 0 0 0,-1-10 0 0 0,0 0 0 0 0,-1 0 0 0 0,0 0 0 0 0,-1 14 0 0 0,0-4 0 0 0,0 34 0 0 0,-1-19 0 0 0,1-29 0 0 0,2 15 0 0 0,3-3 0 0 0,-3-12 0 0 0,0 0 0 0 0,0 0 0 0 0,-1 0 0 0 0,1 0 0 0 0,-1 6 0 0 0,0-1 3 0 0,1 6 17 0 0,-2 0 1 0 0,-3 24-1 0 0,3-28-20 0 0,0 0 0 0 0,0 1 0 0 0,2 15 0 0 0,0-17 0 0 0,-1 1 0 0 0,0-1 0 0 0,-1 1 0 0 0,-2 14 0 0 0,2-18 0 0 0,0-1 0 0 0,1 1 0 0 0,0 0 0 0 0,0-1 0 0 0,0 1 0 0 0,2 8 0 0 0,-1-9 0 0 0,-1 1 0 0 0,1-1 0 0 0,-1 1 0 0 0,0 0 0 0 0,0-1 0 0 0,-2 9 0 0 0,0-7 14 0 0,0 0-1 0 0,1 0 1 0 0,0 0-1 0 0,1 0 1 0 0,-1 0-1 0 0,1-1 1 0 0,2 13-1 0 0,0-1 99 0 0,-1-1-1 0 0,-1 0 1 0 0,-1 18-1 0 0,0 4-449 0 0,1-38 326 0 0,0 1-1 0 0,0 0 1 0 0,0 0-1 0 0,1 0 1 0 0,-1 0-1 0 0,1-1 1 0 0,-1 1-1 0 0,1 0 1 0 0,0 0-1 0 0,0-1 1 0 0,-1 1-1 0 0,3 2 1 0 0,-1-1 13 0 0,0 0-1 0 0,0 0 1 0 0,-1 0 0 0 0,0 0 0 0 0,1 0-1 0 0,-1 0 1 0 0,0 1 0 0 0,-1-1 0 0 0,1 0-1 0 0,0 1 1 0 0,-1-1 0 0 0,0 0 0 0 0,0 5-1 0 0,0 22-16 0 0,1-1 23 0 0,-5 37 1 0 0,3-41-24 0 0,-3 8 17 0 0,-1 13-1 0 0,4-41 24 0 0,1 0-1 0 0,-1 0 0 0 0,1 0 0 0 0,0 0 1 0 0,1 0-1 0 0,-1 0 0 0 0,1 0 0 0 0,2 10 1 0 0,-2-14-15 0 0,-1-1 1 0 0,0 0 0 0 0,0 1 0 0 0,0-1 0 0 0,0 1-1 0 0,0-1 1 0 0,0 1 0 0 0,0-1 0 0 0,0 0 0 0 0,0 1-1 0 0,-1-1 1 0 0,1 1 0 0 0,0-1 0 0 0,0 0 0 0 0,0 1-1 0 0,0-1 1 0 0,-1 1 0 0 0,1-1 0 0 0,0 0 0 0 0,-1 1-1 0 0,0 1 19 0 0,-4 30-7 0 0,4-30-37 0 0,0 0 0 0 0,0 0 1 0 0,1 0-1 0 0,-1 0 0 0 0,0 0 0 0 0,1 0 0 0 0,-1 0 0 0 0,1 0 0 0 0,0 0 0 0 0,-1 0 0 0 0,1 0 0 0 0,0 0 0 0 0,0 0 0 0 0,0 0 1 0 0,1 1-1 0 0,0 1 0 0 0,-1-2 5 0 0,1 0 1 0 0,-1 1-1 0 0,1-1 1 0 0,-1 0-1 0 0,0 0 0 0 0,0 0 1 0 0,0 1-1 0 0,0-1 1 0 0,0 0-1 0 0,-1 3 1 0 0,1 2-8 0 0,-9 81 446 0 0,9-84-426 0 0,-1-1-1 0 0,1 1 0 0 0,-1 0 1 0 0,0-1-1 0 0,-1 5 0 0 0,-3 16 55 0 0,4-18-56 0 0,0 0 0 0 0,0 0 0 0 0,0 0 0 0 0,-3 7 0 0 0,-1 8 0 0 0,1 1 0 0 0,1 1 0 0 0,0 28 0 0 0,6-30 0 0 0,-4 4 0 0 0,-1-5 0 0 0,-3 38 0 0 0,6-54 0 0 0,-1-3 0 0 0,0 0 0 0 0,1 1 0 0 0,-1-1 0 0 0,0 0 0 0 0,0 0 0 0 0,0 0 0 0 0,0 1 0 0 0,0-1 0 0 0,0 0 0 0 0,0 0 0 0 0,-1 0 0 0 0,1 1 0 0 0,0-1 0 0 0,-1 0 0 0 0,0 1 0 0 0,-4 20 0 0 0,1-5 0 0 0,1-1 0 0 0,0 1 0 0 0,0 20 0 0 0,-2 13 0 0 0,4-45 0 0 0,1 1 0 0 0,-1-1 0 0 0,0 0 0 0 0,-3 10 0 0 0,2-10 0 0 0,1 0 0 0 0,0 0 0 0 0,0 0 0 0 0,-1 10 0 0 0,2-5 0 0 0,-1 0 0 0 0,-1 0 0 0 0,-3 14 0 0 0,2-8 0 0 0,4-12 0 0 0,0-1 0 0 0,1 19 0 0 0,-1-19 0 0 0,-1 0 0 0 0,1 0 0 0 0,-1 0 0 0 0,0 0 0 0 0,0 0 0 0 0,0 0 0 0 0,-1 0 0 0 0,1 0 0 0 0,-2 3 0 0 0,1-1 0 0 0,0 0 0 0 0,1 0 0 0 0,0 0 0 0 0,-1 0 0 0 0,2 0 0 0 0,0 6 0 0 0,-1 6 0 0 0,0-8 0 0 0,-1 0 0 0 0,-3 16 0 0 0,2-19 0 0 0,1 0 0 0 0,0 0 0 0 0,0 1 0 0 0,0-1 0 0 0,1 0 0 0 0,0 1 0 0 0,2 10 0 0 0,0 1 0 0 0,0 0 0 0 0,-2 33 0 0 0,0-27 0 0 0,-5 39 0 0 0,6-40 0 0 0,-1-11 0 0 0,0-1 0 0 0,0 1 0 0 0,-1-1 0 0 0,-1 1 0 0 0,-4 16 0 0 0,6-26 0 0 0,0 0 0 0 0,0 0 0 0 0,0 0 0 0 0,0 0 0 0 0,0 0 0 0 0,0 0 0 0 0,1 0 0 0 0,0 3 0 0 0,2 11 0 0 0,-3 71 0 0 0,-2-76 0 0 0,1-8 0 0 0,0 0 0 0 0,0 0 0 0 0,1 0 0 0 0,0 0 0 0 0,-1 1 0 0 0,1 4 0 0 0,-5 46 0 0 0,5 210-72 0 0,5-214 136 0 0,-5-47-64 0 0,0 1 0 0 0,0-1 0 0 0,0 1 0 0 0,1-1 0 0 0,-1 1 0 0 0,1-1 0 0 0,2 6 0 0 0,-2-5 0 0 0,0-1 0 0 0,0 0 0 0 0,-1 1 0 0 0,1-1 0 0 0,-1 1 0 0 0,0-1 0 0 0,0 7 0 0 0,0-7 4 0 0,0 0-1 0 0,0 0 0 0 0,0 0 1 0 0,0-1-1 0 0,0 1 0 0 0,1 0 1 0 0,0 0-1 0 0,1 3 0 0 0,0 2 45 0 0,0 1-16 0 0,-1 0 1 0 0,0 1 0 0 0,0-1-1 0 0,-2 16 1 0 0,1-24-34 0 0,0 8 1 0 0,0-5 0 0 0,0 1 0 0 0,0-1 0 0 0,1 0 0 0 0,-1 1 0 0 0,1-1 0 0 0,2 6 0 0 0,-2-4 0 0 0,-1-1 0 0 0,1 1 0 0 0,-1 11 0 0 0,1 13 0 0 0,0-3 0 0 0,-1-22 0 0 0,1 3 0 0 0,8 8 0 0 0,-7-12 0 0 0,-2-3 0 0 0,1 0 0 0 0,-1 0 0 0 0,0 0 0 0 0,1 0 0 0 0,-1 0 0 0 0,0 0 0 0 0,0 0 0 0 0,0 0 0 0 0,0 0 0 0 0,0 0 0 0 0,0 0 0 0 0,0 2 0 0 0,0 10 0 0 0,0-9 0 0 0,0 0 0 0 0,0-1 0 0 0,1 1 0 0 0,-1 0 0 0 0,1-1 0 0 0,1 5 0 0 0,-1-7 0 0 0,-1 0 0 0 0,0 0 0 0 0,1 0 0 0 0,-1-1 0 0 0,0 1 0 0 0,0 0 0 0 0,1 0 0 0 0,-1 0 0 0 0,0 0 0 0 0,0 0 0 0 0,0 0 0 0 0,0 0 0 0 0,0 0 0 0 0,0 0 0 0 0,0 0 0 0 0,-1-1 0 0 0,1 3 0 0 0,-1 0 0 0 0,0 1 0 0 0,1-3 0 0 0,0 0 0 0 0,0 1 0 0 0,-1-1 0 0 0,1 0 0 0 0,0 0 0 0 0,0 0 0 0 0,0 0 0 0 0,1 0 0 0 0,-1 0 0 0 0,0 0 0 0 0,0 0 0 0 0,1 1 0 0 0,-1-1 0 0 0,1 1 0 0 0,7 16 0 0 0,-7-16 0 0 0,1 0 0 0 0,-1 0 0 0 0,0 0 0 0 0,0 0 0 0 0,0 1 0 0 0,0-1 0 0 0,-1 1 0 0 0,1-1 0 0 0,0 5 0 0 0,-1-5 0 0 0,0 1 0 0 0,0-1 0 0 0,0 1 0 0 0,0-1 0 0 0,1 1 0 0 0,-1-1 0 0 0,1 0 0 0 0,0 4 0 0 0,2 1 0 0 0,0 3 0 0 0,4 8 0 0 0,-3-7 0 0 0,-2 5 0 0 0,0-5-11 0 0,0 1 0 0 0,0-2 0 0 0,2 1 0 0 0,5 14-1 0 0,-8-23-5 0 0,0 1 0 0 0,0-1 0 0 0,-1 1 0 0 0,1 0 0 0 0,0-1 0 0 0,-1 1 0 0 0,1 4 0 0 0,-1-4 31 0 0,1-1-1 0 0,0 1 0 0 0,0-1 0 0 0,0 1 0 0 0,1-1 0 0 0,-1 1 1 0 0,0-1-1 0 0,4 4 0 0 0,-3-4-74 0 0,4 8-1 0 0,0-1 50 0 0,-2 0 12 0 0,-7-1 0 0 0,3 1 0 0 0,3-1 0 0 0,-1 3 0 0 0,5 9 11 0 0,-6-18 106 0 0,-1-2-112 0 0,0 1-1 0 0,1-1 0 0 0,-1 0 1 0 0,0 0-1 0 0,0 0 0 0 0,1 0 0 0 0,-1 0 1 0 0,0 1-1 0 0,0-1 0 0 0,1 0 1 0 0,-1 0-1 0 0,0 1 0 0 0,0-1 1 0 0,0 0-1 0 0,0 0 0 0 0,1 0 1 0 0,-1 1-1 0 0,0-1 0 0 0,0 0 0 0 0,0 1 1 0 0,0-1-1 0 0,0 0 0 0 0,0 0 1 0 0,0 1-1 0 0,0-1 0 0 0,0 0 1 0 0,0 1-1 0 0,0-1 0 0 0,0 0 1 0 0,0 0-1 0 0,0 1 0 0 0,0-1 0 0 0,3 9-216 0 0,-2-6 239 0 0,19 6-68 0 0,-16-8 57 0 0,-3 0-6 0 0,17 13 38 0 0,-11-7 7 0 0,-5-5-75 0 0,1 0 0 0 0,-1 0 0 0 0,0 0 0 0 0,1-1-1 0 0,0 1 1 0 0,4 2 0 0 0,6 3 20 0 0,-3-2 0 0 0,-2 1 15 0 0,-5-4 60 0 0,8 1-10 0 0,1 1-102 0 0,1-3 23 0 0,0-1 14 0 0,-3 0 0 0 0,-2 0 14 0 0,-4 1 39 0 0,7 1-40 0 0,-1-2-13 0 0,6-2 0 0 0,-14 2 0 0 0,22-9 0 0 0,-17 6 0 0 0,0 0 0 0 0,-1-1 0 0 0,7-3 0 0 0,-8 3 0 0 0,8 3 0 0 0,-8-1 0 0 0,14-7 0 0 0,-15 6 0 0 0,-3 2 0 0 0,0 0 0 0 0,0 0 0 0 0,1 1 0 0 0,-1-1 0 0 0,0 1 0 0 0,1-1 0 0 0,-1 1 0 0 0,1-1 0 0 0,-1 1 0 0 0,0 0 0 0 0,1 0 0 0 0,2 0 0 0 0,8-4 0 0 0,-9 2 0 0 0,17-3 0 0 0,-10 3 0 0 0,1-1 0 0 0,-9 2 0 0 0,-1 1 0 0 0,14 0 0 0 0,-12 0 0 0 0,-1-1 0 0 0,0 1 0 0 0,0 0 0 0 0,0 0 0 0 0,0 0 0 0 0,1 0 0 0 0,-1 1 0 0 0,0-1 0 0 0,0 1 0 0 0,0-1 0 0 0,0 1 0 0 0,4 1 0 0 0,-4-2 0 0 0,10 5 0 0 0,-3-1 0 0 0,-3 0 0 0 0,4 2 0 0 0,-9-4 0 0 0,-1-1 0 0 0,0-1 0 0 0,0 1 0 0 0,0-1 0 0 0,0 1 0 0 0,0-1 0 0 0,0 1 0 0 0,0-1 0 0 0,1 1 0 0 0,-1-1 0 0 0,0 1 0 0 0,0-1 0 0 0,1 1 0 0 0,-1-1 0 0 0,0 1 0 0 0,1-1 0 0 0,-1 1 0 0 0,0-1 0 0 0,1 0 0 0 0,-1 1 0 0 0,1-1 0 0 0,-1 1 0 0 0,1-1 0 0 0,-1 0 0 0 0,1 0 0 0 0,0 1 0 0 0,27 24 0 0 0,-11-8 0 0 0,-16-16 0 0 0,0 0 0 0 0,1 0 0 0 0,-1 0 0 0 0,0 0 0 0 0,0 0 0 0 0,1 0 0 0 0,-1 0 0 0 0,1-1 0 0 0,-1 1 0 0 0,0-1 0 0 0,1 1 0 0 0,1 0 0 0 0,2 1 0 0 0,-2-1 0 0 0,13 7 0 0 0,11 11 0 0 0,-17-13 0 0 0,-1-3 0 0 0,1 0 0 0 0,-1-1 0 0 0,1 1 0 0 0,0-2 0 0 0,0-1 11 0 0,-5 0 32 0 0,7-1-33 0 0,6-3-10 0 0,-4 1 0 0 0,0 2 11 0 0,6-2 36 0 0,-16 1-38 0 0,-3 1-10 0 0,1-1 1 0 0,-1 1 0 0 0,1 0 0 0 0,0 0 0 0 0,-1 1-1 0 0,1-1 1 0 0,0 0 0 0 0,0 0 0 0 0,-1 1 0 0 0,1-1 0 0 0,3 1-1 0 0,16-5 1 0 0,-18 5 0 0 0,11 0 0 0 0,0 0 0 0 0,-1 0 0 0 0,1 0 0 0 0,-1 0 0 0 0,-1 3 0 0 0,0 2 0 0 0,-11-4 0 0 0,0-1 0 0 0,0 1 0 0 0,0-1 0 0 0,0 1 0 0 0,0-1 0 0 0,0 0 0 0 0,0 1 0 0 0,0-1 0 0 0,0 0 0 0 0,0 0 0 0 0,0 0 0 0 0,0 0 0 0 0,0 0 0 0 0,0 0 0 0 0,1 0 0 0 0,-1 0 0 0 0,0 0 0 0 0,0 0 0 0 0,1 0 0 0 0,-1 0 0 0 0,0 0 0 0 0,0 0 0 0 0,0 1 0 0 0,0-1 0 0 0,0 0 0 0 0,0 1 0 0 0,0-1 0 0 0,0 0 0 0 0,0 1 0 0 0,0-1 0 0 0,1 2 0 0 0,20 2 0 0 0,-12 0 0 0 0,3 3 0 0 0,-4-2 0 0 0,1-1 0 0 0,-1 0 0 0 0,1 0 0 0 0,-1 0 0 0 0,0 1 0 0 0,1-1 0 0 0,3 2 0 0 0,-11-3 0 0 0,16 4 0 0 0,-9-6 0 0 0,37-1 0 0 0,-32-4 0 0 0,5 3 0 0 0,-17 1 2 0 0,-1 0 0 0 0,1 0 0 0 0,0-1 0 0 0,-1 1-1 0 0,1 0 1 0 0,-1-1 0 0 0,1 1 0 0 0,-1-1 0 0 0,3 0-1 0 0,30-10 45 0 0,-25 9-46 0 0,6-3 0 0 0,-14 5 0 0 0,25 1 0 0 0,-23 0 0 0 0,3-2 0 0 0,8-2 0 0 0,43-7 0 0 0,-49 8 0 0 0,-3 2 11 0 0,-2 0 32 0 0,8-1-33 0 0,-2-3-10 0 0,1 3 0 0 0,-1-1 2 0 0,-1 0 19 0 0,10-6 10 0 0,-6 2-20 0 0,-9 5-12 0 0,16-1 1 0 0,0-2 0 0 0,-5-3 0 0 0,-10 7 0 0 0,0-1 0 0 0,11-8 0 0 0,-8 5 14 0 0,-1-1-1 0 0,0 0 0 0 0,10-11 1 0 0,-12 9-4 0 0,0 0 1 0 0,1-1 32 0 0,-4 6-42 0 0,0 1 0 0 0,0-1 0 0 0,0 1-1 0 0,0 0 1 0 0,-1-1 0 0 0,1 0 0 0 0,-1 1 0 0 0,1-1 0 0 0,-1 1 0 0 0,1-1 0 0 0,-1 0 0 0 0,1-2 0 0 0,-1-3-3 0 0,1 4 3 0 0,1-3 11 0 0,0 0 1 0 0,0 0-1 0 0,-1-1 0 0 0,0 1 1 0 0,0-10-1 0 0,0 8 31 0 0,7-14-33 0 0,-3 2 44 0 0,-5 19-54 0 0,-1 0 1 0 0,1 0 0 0 0,0 0 0 0 0,0-1-1 0 0,1 1 1 0 0,-1 0 0 0 0,0 0 0 0 0,0 0-1 0 0,0 0 1 0 0,1 0 0 0 0,-1 0-1 0 0,0 0 1 0 0,1-1 0 0 0,0 0 0 0 0,1-4-2 0 0,7-53 76 0 0,-9 55-64 0 0,0-1 1 0 0,1 1-1 0 0,0 0 0 0 0,0-1 1 0 0,2-5-1 0 0,-1 6-3 0 0,-1-1 0 0 0,0 1 1 0 0,0-1-1 0 0,0 1 0 0 0,0-7 0 0 0,5-16 46 0 0,-4 14-48 0 0,5-11 52 0 0,15-63 88 0 0,-11 26-146 0 0,-6 44 16 0 0,-3 12-8 0 0,-1 0 0 0 0,1 0 0 0 0,-1-1 0 0 0,0 1 0 0 0,0-6 0 0 0,4-18-8 0 0,-5 25 0 0 0,1 1 0 0 0,-1-1 0 0 0,1 0 0 0 0,0 0 0 0 0,0 1 0 0 0,1-1-1 0 0,2-5 1 0 0,-3 6 2 0 0,1 0-1 0 0,-1-1 1 0 0,0 0-1 0 0,0 1 1 0 0,0-1-1 0 0,0 1 0 0 0,0-6 1 0 0,8-35 51 0 0,-4-2 339 0 0,-5 38-422 0 0,1 0 0 0 0,0 0 0 0 0,4-13 1 0 0,1-4-150 0 0,-4 10 168 0 0,2-27 0 0 0,-4 36 11 0 0,1 1 0 0 0,-1-1 0 0 0,1 1 0 0 0,1 0 0 0 0,-1 0 0 0 0,1 0 0 0 0,2-6 0 0 0,-1 5 0 0 0,-1 0 0 0 0,0 0 0 0 0,2-10 0 0 0,7-54 468 0 0,-1 23-689 0 0,-7 36 205 0 0,0 0 1 0 0,-1-1-1 0 0,2-22 0 0 0,-4 25 21 0 0,1 1-1 0 0,1-1 1 0 0,2-10-1 0 0,-2 11 12 0 0,0 0 0 0 0,-1 0 1 0 0,1-11-1 0 0,-2 9-8 0 0,1 1 1 0 0,1-1-1 0 0,0 1 1 0 0,4-13-1 0 0,3-13 3 0 0,-3 13-11 0 0,-5 18 0 0 0,1 1 0 0 0,-1-1 0 0 0,0 0 0 0 0,-1 0 0 0 0,1 0 0 0 0,0-6 0 0 0,-1-6 19 0 0,6-23 0 0 0,-2 4 34 0 0,1-17 13 0 0,3-33 1 0 0,-6 56-67 0 0,-3 23 0 0 0,2-1 0 0 0,-1 1 0 0 0,1 0 0 0 0,2-9 0 0 0,-1 4 26 0 0,-1-1-1 0 0,1-11 0 0 0,1-12 43 0 0,6-48-52 0 0,-3 13-16 0 0,-4 57 9 0 0,-1-1 0 0 0,-1-19 1 0 0,-1 22-3 0 0,1 0 0 0 0,0 1 1 0 0,1-1-1 0 0,4-19 0 0 0,-3 22-7 0 0,0-1 0 0 0,1-14 0 0 0,1-8 0 0 0,0 7 43 0 0,-2-1 0 0 0,0-39-1 0 0,-1 47-26 0 0,5-29 0 0 0,-3 29 0 0 0,1-30 0 0 0,-3 24-16 0 0,1 0 0 0 0,10-39 0 0 0,-4 19 0 0 0,-6 30 10 0 0,-2 1 0 0 0,1-16 0 0 0,-2 14 13 0 0,4-25-1 0 0,1-38 31 0 0,6-21-53 0 0,-8 83 11 0 0,-1-1 0 0 0,-1-27 0 0 0,-1 28-1 0 0,1 0 1 0 0,3-27-1 0 0,0 22-10 0 0,-2 0 0 0 0,-1-22 0 0 0,0 22 0 0 0,1-1 0 0 0,3-23 0 0 0,-2 6 9 0 0,-2 29 36 0 0,0 0 0 0 0,3-17 0 0 0,-1 13-51 0 0,0-1 1 0 0,-1-25-1 0 0,-2 25-7 0 0,2 0 0 0 0,3-21 0 0 0,1-27 13 0 0,-2 29 0 0 0,-3 27 0 0 0,0-1 0 0 0,1 1 0 0 0,0 0 0 0 0,0-1 0 0 0,2-6 0 0 0,-1 7 0 0 0,0-1-1 0 0,-1 0 1 0 0,0 0-1 0 0,0-13 1 0 0,2-13 13 0 0,1-3-7 0 0,-2 0 0 0 0,-3-52 0 0 0,0 28 19 0 0,6-2-28 0 0,0-1 16 0 0,-1-68-13 0 0,-4 11 0 0 0,0 112-1 0 0,1 0 0 0 0,3-14 0 0 0,-2 14 7 0 0,-1 0 0 0 0,1-15 0 0 0,2-58-13 0 0,-1 49 7 0 0,-2 27 0 0 0,0 0 0 0 0,0 0 0 0 0,-1 0 0 0 0,0 0 0 0 0,0-9 0 0 0,-2 0 0 0 0,3-8 0 0 0,4-91 0 0 0,4 38 0 0 0,-9 72 0 0 0,0-1 0 0 0,1 1 0 0 0,-1-1 0 0 0,1 1 0 0 0,2-6 0 0 0,-2 6 0 0 0,0 0 0 0 0,0 0 0 0 0,0 0 0 0 0,-1 0 0 0 0,1-6 0 0 0,-2-10 0 0 0,0 13 0 0 0,1 1 0 0 0,0 0 0 0 0,0-1 0 0 0,1-7 0 0 0,8-33-72 0 0,-9 46 72 0 0,0-1 0 0 0,0 0 0 0 0,0 0 0 0 0,0 1 0 0 0,0-1 0 0 0,0 0 0 0 0,0 0 0 0 0,0 1 0 0 0,0-1 0 0 0,0 0 0 0 0,0 0 0 0 0,0 0 0 0 0,-1 1 0 0 0,1-1 0 0 0,0 0 0 0 0,-1 1 0 0 0,1-1 0 0 0,0 0 0 0 0,-1 0 0 0 0,0 0 0 0 0,0 0 0 0 0,1 0 0 0 0,-1 0 0 0 0,1 0 0 0 0,0 0 0 0 0,-1 0 0 0 0,1 0 0 0 0,0 0 0 0 0,-1-1 0 0 0,1 1 0 0 0,0-1 0 0 0,-1-2 0 0 0,1-1 0 0 0,-1 0 0 0 0,-1 1 0 0 0,1-1 0 0 0,-1 1 0 0 0,-2-6 0 0 0,-3-7 0 0 0,6 16 0 0 0,1-1 0 0 0,-1 1 0 0 0,1-1 0 0 0,-1 1 0 0 0,1-1 0 0 0,0 0 0 0 0,0 1 0 0 0,0-1 0 0 0,0 1 0 0 0,0-1 0 0 0,0 0 0 0 0,0 1 0 0 0,0-1 0 0 0,1-1 0 0 0,-1 2 0 0 0,1 0 0 0 0,-1 0 0 0 0,0 0 0 0 0,0 0 0 0 0,0 0 0 0 0,0 1 0 0 0,0-1 0 0 0,0 0 0 0 0,-1 0 0 0 0,1 0 0 0 0,0 0 0 0 0,0 0 0 0 0,-1 0 0 0 0,0-1 0 0 0,1 1 0 0 0,0 1 0 0 0,-1-1 0 0 0,1 0 0 0 0,0 0 0 0 0,0 0 0 0 0,-1 1 0 0 0,1-1 0 0 0,0 0 0 0 0,0 0 0 0 0,0 0 0 0 0,0 0 0 0 0,0 1 0 0 0,0-1 0 0 0,0 0 0 0 0,1-1 0 0 0,0-2 0 0 0,0 0 0 0 0,-1 0 0 0 0,1 0 0 0 0,-1 0 0 0 0,0 0 0 0 0,0 0 0 0 0,0 0 0 0 0,-2-7 0 0 0,0-17 0 0 0,-2 13 0 0 0,3 14 0 0 0,1 0 0 0 0,-1 0 0 0 0,1 0 0 0 0,-1 0 0 0 0,1-1 0 0 0,0 1 0 0 0,0 0 0 0 0,-1 0 0 0 0,1 0 0 0 0,0 0 0 0 0,0-1 0 0 0,0 1 0 0 0,0 0 0 0 0,0 0 0 0 0,0-1 0 0 0,1 1 0 0 0,-1 0 0 0 0,0 0 0 0 0,1 0 0 0 0,0-2 0 0 0,0 1 0 0 0,0 0 0 0 0,0 0 0 0 0,-1 0 0 0 0,1 0 0 0 0,0 0 0 0 0,-1 0 0 0 0,0 0 0 0 0,1 0 0 0 0,-1-1 0 0 0,0 1 0 0 0,0 0 0 0 0,0 0 0 0 0,-1-2 0 0 0,1-15 0 0 0,-4-5 0 0 0,4 15 0 0 0,3-24 0 0 0,-2 26 0 0 0,-1-1 0 0 0,1 1 0 0 0,2-9 0 0 0,-2 13 0 0 0,-1 0 0 0 0,1 0 0 0 0,-1 0 0 0 0,0 0 0 0 0,0-1 0 0 0,-1 1 0 0 0,1 0 0 0 0,0 0 0 0 0,-2-4 0 0 0,-1-15 0 0 0,8-46 0 0 0,-2 49 0 0 0,-2 17 0 0 0,0-1 0 0 0,-1 1 0 0 0,1 0 0 0 0,-1-1 0 0 0,0 1 0 0 0,0-1 0 0 0,0 1 0 0 0,0-3 0 0 0,0 2 0 0 0,0 0 0 0 0,0 1 0 0 0,0-1 0 0 0,0 0 0 0 0,1 1 0 0 0,-1-1 0 0 0,1 1 0 0 0,-1-1 0 0 0,1 0 0 0 0,0 1 0 0 0,2-4 0 0 0,-2 4 0 0 0,0 0 0 0 0,0 0 0 0 0,0 0 0 0 0,0 0 0 0 0,-1 0 0 0 0,1-1 0 0 0,-1 1 0 0 0,1 0 0 0 0,-1 0 0 0 0,0-1 0 0 0,0 1 0 0 0,0 0 0 0 0,0-3 0 0 0,1-6 0 0 0,0 0 0 0 0,-2 5 0 0 0,1-1 0 0 0,0 1 0 0 0,1-10 0 0 0,-1-6 0 0 0,5 4 0 0 0,-4 15 0 0 0,0 1 0 0 0,0-1 0 0 0,0 1 0 0 0,-1-1 0 0 0,1 1 0 0 0,-1-1 0 0 0,1-2 0 0 0,-1-71 0 0 0,9 43 0 0 0,-8 27-7 0 0,1 0 1 0 0,-1 0-1 0 0,0 0 0 0 0,0-1 0 0 0,-1 1 0 0 0,0-1 1 0 0,-1-9-1 0 0,1-11-3 0 0,1 9 10 0 0,3 13 0 0 0,-1 0 0 0 0,-4 2 0 0 0,1 2-3 0 0,0 0-1 0 0,0 1 1 0 0,0-1 0 0 0,-1 0-1 0 0,1 1 1 0 0,0-1 0 0 0,0 0-1 0 0,0 1 1 0 0,0-1 0 0 0,1 0-1 0 0,-1 1 1 0 0,0-1 0 0 0,0 0-1 0 0,0 1 1 0 0,0-1 0 0 0,1 0 0 0 0,-1 1-1 0 0,0-1 1 0 0,1 0 0 0 0,8-24-75 0 0,-9 22 78 0 0,-2 1 0 0 0,1-10 0 0 0,7-17-64 0 0,-5 24 52 0 0,4-30-50 0 0,-4 33 19 0 0,3-2 32 0 0,-4-2-1 0 0,0 3-20 0 0,0 2 23 0 0,0 0 0 0 0,-1 1 1 0 0,1-1-1 0 0,0 0 0 0 0,0 0 0 0 0,0 1 0 0 0,0-1 0 0 0,0 0 1 0 0,0 1-1 0 0,0-1 0 0 0,0 0 0 0 0,0 0 0 0 0,0 1 0 0 0,1-1 1 0 0,-1 0-1 0 0,0 1 0 0 0,0-1 0 0 0,1 0 0 0 0,-1 1 0 0 0,0-1 1 0 0,1 1-1 0 0,-1-1 0 0 0,1 0 0 0 0,-1 1 0 0 0,1-1 0 0 0,0 0 1 0 0,0 1-46 0 0,-1 1-335 0 0,-1 0 384 0 0,1 0 0 0 0,0 0 0 0 0,0 0 0 0 0,0 0 0 0 0,-1 1 0 0 0,1-1 0 0 0,0 0 1 0 0,-1 0-1 0 0,1 0 0 0 0,-2 1 0 0 0,1 0 0 0 0,1-1 3 0 0,0 1 0 0 0,0-1 0 0 0,-1 0 0 0 0,1 0 0 0 0,0 0 0 0 0,-1 0 0 0 0,1 1 0 0 0,-1-1 0 0 0,0 0 0 0 0,1 0 0 0 0,-1 0 0 0 0,0 0 0 0 0,1 0 0 0 0,-3 1 0 0 0,-1 17-32 0 0,-6 40 24 0 0,8-25-47 0 0,0-1 60 0 0,2-27-2 0 0,0 1 0 0 0,0-1-1 0 0,1 11 1 0 0,1 7-57 0 0,-5 48 45 0 0,1-58 11 0 0,1-12 0 0 0,0 0 0 0 0,1 0 0 0 0,0 0 0 0 0,-1 0 0 0 0,1 0 0 0 0,0 0 0 0 0,0 4 0 0 0,1 2 0 0 0,0 1 0 0 0,-1 0 0 0 0,-1 15 0 0 0,0 3 0 0 0,-5 15 0 0 0,3 40 0 0 0,-2-19 0 0 0,0 8 0 0 0,5-58-4 0 0,0 2-11 0 0,0 0 0 0 0,-1 0 0 0 0,-3 17 0 0 0,2-23 15 0 0,0 1 0 0 0,1-1 0 0 0,0 1 0 0 0,0-1 0 0 0,1 1 0 0 0,2 16 0 0 0,-1-20 0 0 0,-1-1 0 0 0,0 0 0 0 0,-1 1 0 0 0,-1 8 0 0 0,0 14 0 0 0,2-24 0 0 0,0 25 0 0 0,4 36 0 0 0,-4-63 0 0 0,1 1 0 0 0,-1 0 0 0 0,0 0 0 0 0,0-1 0 0 0,-1 1 0 0 0,1 0 0 0 0,-2 4 0 0 0,2-5 0 0 0,-1 0 0 0 0,1 0 0 0 0,0 1 0 0 0,-1-1 0 0 0,1 0 0 0 0,0 1 0 0 0,1 2 0 0 0,3 40 0 0 0,0 77 0 0 0,-5-90 0 0 0,1-25 0 0 0,-1-1 0 0 0,0 1 0 0 0,0-1 0 0 0,-3 9 0 0 0,-3 15 0 0 0,-5 28 0 0 0,3-29 0 0 0,8-25 0 0 0,-1-1 0 0 0,1 1 0 0 0,0 0 0 0 0,0 0 0 0 0,1 0 0 0 0,-1 0 0 0 0,1 0 0 0 0,-1 0 0 0 0,1 0 0 0 0,1 6 0 0 0,4 49 0 0 0,-4-57 0 0 0,-1-1 0 0 0,0 1 0 0 0,0 0 0 0 0,0 0 0 0 0,0 0 0 0 0,-1 0 0 0 0,1-1 0 0 0,0 1 0 0 0,-1 0 0 0 0,0 0 0 0 0,0 2 0 0 0,-3 14 0 0 0,4 0 0 0 0,1-10 0 0 0,-1 0 0 0 0,-1 1 0 0 0,0 9 0 0 0,-1-8 0 0 0,2-1 0 0 0,-1 17 0 0 0,0 13 0 0 0,-9 32 0 0 0,8-57-4 0 0,1 1 0 0 0,1-1 0 0 0,1 15 0 0 0,0 7 19 0 0,4-4 2 0 0,-2-13-17 0 0,-2-17 0 0 0,0 0 0 0 0,-1 0 0 0 0,1 0 0 0 0,-1 0 0 0 0,0 1 0 0 0,0-1 0 0 0,0 0 0 0 0,0 0 0 0 0,0 2 0 0 0,-1 10 30 0 0,0 1-1 0 0,1-1 1 0 0,2 21-1 0 0,1 13 461 0 0,2 21-459 0 0,0 5 2 0 0,-4-50-33 0 0,-1 19 0 0 0,-2-14 0 0 0,2 42 0 0 0,1-26 0 0 0,3-12 0 0 0,-3-28 0 0 0,0 0 0 0 0,-1 1 0 0 0,1-1 0 0 0,-1 0 0 0 0,0 0 0 0 0,0 0 0 0 0,-2 10 0 0 0,0-7 0 0 0,1 1 0 0 0,0 0 0 0 0,1-1 0 0 0,1 10 0 0 0,-2 24 0 0 0,-1-17 0 0 0,2 46 0 0 0,1-27 0 0 0,-1-41 0 0 0,1 0 0 0 0,-1 0 0 0 0,1 0 0 0 0,-1 0 0 0 0,3 5 0 0 0,1 12 0 0 0,-4 27 0 0 0,0 118 0 0 0,0-152 0 0 0,-1 1 0 0 0,-3 15 0 0 0,0 10 0 0 0,5-36 0 0 0,-2-2 0 0 0,-3 15 0 0 0,3 5 0 0 0,1 51 0 0 0,-5-10 0 0 0,5-47 0 0 0,-1 0 0 0 0,0 0 0 0 0,-5 19 0 0 0,1 29 0 0 0,0-10 0 0 0,-9 26 0 0 0,14-77 0 0 0,-1 0 0 0 0,1 0 0 0 0,0 0 0 0 0,0 0 0 0 0,1 0 0 0 0,-1 0 0 0 0,0 0 0 0 0,0-1 0 0 0,2 3 0 0 0,-2-2 0 0 0,1 0 0 0 0,-1 0 0 0 0,0 0 0 0 0,1 0 0 0 0,-1 0 0 0 0,0 0 0 0 0,-1 4 0 0 0,-2 10 0 0 0,0 1 0 0 0,0-1 0 0 0,-1 30 0 0 0,5-32 0 0 0,-1-3 0 0 0,0 0 0 0 0,-1 0 0 0 0,-3 19 0 0 0,-4 22 0 0 0,4-25 0 0 0,3-22 0 0 0,1 0 0 0 0,-1 0 0 0 0,0 0 0 0 0,0 0 0 0 0,-2 6 0 0 0,1-6 0 0 0,1 1 0 0 0,0-1 0 0 0,0 0 0 0 0,0 1 0 0 0,1 7 0 0 0,-2 14 0 0 0,-4 18 0 0 0,-2 30 0 0 0,3-43 0 0 0,3-24 0 0 0,1-1 0 0 0,1 1 0 0 0,-1-1 0 0 0,2 12 0 0 0,-2 16 0 0 0,-2-26 0 0 0,3-7 0 0 0,-1 1 0 0 0,0-1 0 0 0,1 0 0 0 0,-1 1 0 0 0,1-1 0 0 0,0 1 0 0 0,0-1 0 0 0,0 4 0 0 0,-5 38 0 0 0,0 12 0 0 0,5-12 0 0 0,-4 65 0 0 0,4-102 0 0 0,-1 0 0 0 0,0 0 0 0 0,-2 8 0 0 0,2-7 0 0 0,-1-1 0 0 0,1 1 0 0 0,0 9 0 0 0,-1 19 0 0 0,1-24 0 0 0,0 0 0 0 0,1 0 0 0 0,1 1 0 0 0,1 12 0 0 0,-1-20 0 0 0,0 1 0 0 0,0-1 0 0 0,-1 0 0 0 0,0 1 0 0 0,0-1 0 0 0,-1 7 0 0 0,0 3 0 0 0,1 54 0 0 0,5-2 0 0 0,0 13 0 0 0,-4-68 0 0 0,2 0 0 0 0,-1-7 0 0 0,0 0 0 0 0,0 0 0 0 0,-1 1 0 0 0,1 6 0 0 0,3 14 0 0 0,-2-10 0 0 0,-4-12 0 0 0,0-1 0 0 0,1 3 0 0 0,3 19 0 0 0,4 4 0 0 0,-2 4 0 0 0,-3-22 0 0 0,-1 2 0 0 0,4-4 0 0 0,-1 1 12 0 0,-3-7 176 0 0,0-3-134 0 0,6-1-44 0 0,-1-3-10 0 0,3 0 0 0 0,3-4 0 0 0,-12 8 0 0 0,34-8 0 0 0,-24 7 0 0 0,-3 1-10 0 0,-5 0-45 0 0,8 5-132 0 0,-7-2 171 0 0,0-3 15 0 0,-1 1-1 0 0,0 0 1 0 0,1 1 0 0 0,-1-1-1 0 0,0 0 1 0 0,0 1-1 0 0,0-1 1 0 0,0 1-1 0 0,3 3 1 0 0,1 2-50 0 0,1 0 40 0 0,-1 4 11 0 0,2-1 0 0 0,-2 1 0 0 0,-2-6 0 0 0,-1 0 0 0 0,0 0 0 0 0,0 1 0 0 0,-1-1 0 0 0,3 8 0 0 0,-4-11 0 0 0,2 10 0 0 0,-4-9 0 0 0,3 1 0 0 0,13 15 0 0 0,-15-18 0 0 0,9 11 0 0 0,-10-12 0 0 0,2 4 0 0 0,20 29 0 0 0,-7-16 0 0 0,-7-8 0 0 0,-1 4 0 0 0,-6-11 0 0 0,15 23 0 0 0,-14-24 0 0 0,-1-1 0 0 0,0 1 0 0 0,1-1 0 0 0,-1 1 0 0 0,1-1 0 0 0,-1 1 0 0 0,1-1 0 0 0,-1 1 0 0 0,1-1 0 0 0,-1 0 0 0 0,1 1 0 0 0,0-1 0 0 0,-1 0 0 0 0,1 1 0 0 0,0-1 0 0 0,12-2 0 0 0,0-2 0 0 0,-2 2 0 0 0,-3-4 11 0 0,-1 1 32 0 0,0-3-33 0 0,6-7-11 0 0,-10 11 2 0 0,0 0 1 0 0,0 0-1 0 0,0 0 0 0 0,-1 0 0 0 0,1 0 0 0 0,-1 0 0 0 0,0-1 1 0 0,0 1-1 0 0,2-10 0 0 0,-3 11 24 0 0,5-20 3 0 0,-6 20-28 0 0,1 0 0 0 0,0 1-1 0 0,0-1 1 0 0,0 0-1 0 0,0 0 1 0 0,2-3 0 0 0,-3 6 1 0 0,0-1 0 0 0,1 0 0 0 0,-1 0 0 0 0,1 0 0 0 0,-1 0 0 0 0,0 1 0 0 0,0-1 0 0 0,1 0 0 0 0,-1 0 0 0 0,0 0 0 0 0,0 0 0 0 0,0-1 0 0 0,4-23 56 0 0,-3 21-58 0 0,0 0 0 0 0,0 0 1 0 0,0 0-1 0 0,-1-8 0 0 0,0 9 2 0 0,0-12 20 0 0,1 0 0 0 0,3-21 0 0 0,-3 27-9 0 0,0-1 0 0 0,0-16 0 0 0,1-12 16 0 0,2-24-28 0 0,-3 14 26 0 0,-1 33-13 0 0,0 0 0 0 0,4-16-1 0 0,-2 12-12 0 0,-1-1 0 0 0,0-22 0 0 0,1-26 0 0 0,2 48 0 0 0,0-10 0 0 0,-4 7 0 0 0,4-28 0 0 0,2-25 0 0 0,-4 59 0 0 0,-1-1 0 0 0,-1-24 0 0 0,0 26 0 0 0,0-1 0 0 0,1 1 0 0 0,3-19 0 0 0,1-19 76 0 0,-3 25-14 0 0,-2 24-51 0 0,0 0-1 0 0,0 0 0 0 0,1 0 0 0 0,1-8 1 0 0,0 3-7 0 0,0-1 0 0 0,0-16 1 0 0,1-8-8 0 0,-1 11 3 0 0,-2 19 0 0 0,0-1 0 0 0,1 0 0 0 0,-1 1 0 0 0,3-8 0 0 0,-1 3 8 0 0,0 0-1 0 0,-1 1 1 0 0,0-1 0 0 0,-1-14-1 0 0,-1 12 6 0 0,4-24 0 0 0,2-18 51 0 0,1 4-64 0 0,-1 4 0 0 0,-2 17 0 0 0,1-49 0 0 0,2 23 0 0 0,-6-57 0 0 0,2 96 0 0 0,-1 13 0 0 0,-1 0 0 0 0,1 0 0 0 0,-1 0 0 0 0,0 0 0 0 0,0-1 0 0 0,0-2 0 0 0,-1 1 0 0 0,0 1 0 0 0,1-1 0 0 0,0 0 0 0 0,0 0 0 0 0,0 1 0 0 0,2-10 0 0 0,-1 3 0 0 0,0-1 0 0 0,-1-14 0 0 0,0 15 0 0 0,0 0 0 0 0,3-21 0 0 0,-2 21 0 0 0,0 0 0 0 0,0 0 0 0 0,-2-15 0 0 0,0 1 0 0 0,0 12 0 0 0,1-7 0 0 0,9-59 0 0 0,-8 69 11 0 0,0 1-1 0 0,-1-20 1 0 0,0 20-3 0 0,0 0 0 0 0,0 0 0 0 0,3-11 0 0 0,5-43-8 0 0,-9 44 0 0 0,0 17 0 0 0,1-1 0 0 0,-1 1 0 0 0,1 0 0 0 0,0-1 0 0 0,0 1 0 0 0,0-1 0 0 0,0-3 0 0 0,2-15 0 0 0,-1 14 0 0 0,-1 0 0 0 0,1 1 0 0 0,0-1 0 0 0,4-10 0 0 0,-3 10 0 0 0,0 0-1 0 0,-1 0 1 0 0,1 0-1 0 0,-1-11 1 0 0,3-11 13 0 0,-3 27-7 0 0,-1 0 1 0 0,0-1 0 0 0,0 1-1 0 0,0 0 1 0 0,0 0-1 0 0,0 0 1 0 0,-1 0-1 0 0,0-4 1 0 0,0 3 0 0 0,1 1 1 0 0,-1 0 0 0 0,1 0-1 0 0,0-1 1 0 0,0 1 0 0 0,0 0-1 0 0,0-4 1 0 0,4-19-9 0 0,0 7-36 0 0,1-35 0 0 0,0-5 37 0 0,-5 40 0 0 0,-1 9 0 0 0,1 0 0 0 0,0 0 0 0 0,2-13 0 0 0,-1 15 0 0 0,0 0 0 0 0,-1 0 0 0 0,-1-10 0 0 0,1 10 0 0 0,0 0 0 0 0,0 0 0 0 0,0 0 0 0 0,2-9 0 0 0,-1 11 0 0 0,0 0 0 0 0,-1 0 0 0 0,1 0 0 0 0,-1 0 0 0 0,-1-6 0 0 0,1 7 0 0 0,-1 0 0 0 0,1 0 0 0 0,0 0 0 0 0,1 0 0 0 0,-1-1 0 0 0,1 1 0 0 0,1-6 0 0 0,4-20 0 0 0,-3 5 0 0 0,-2 18 1 0 0,0 0 1 0 0,-1 0-1 0 0,1 0 0 0 0,-2 0 0 0 0,1 0 0 0 0,-1 0 1 0 0,0 1-1 0 0,-2-8 0 0 0,3 13 3 0 0,-1 0 1 0 0,1 0 0 0 0,0 0-1 0 0,0 0 1 0 0,0 0-1 0 0,0 0 1 0 0,0 0 0 0 0,1 0-1 0 0,-1 0 1 0 0,0 0-1 0 0,0 0 1 0 0,1-2-1 0 0,0 2 1 0 0,-1 0-1 0 0,1 0 0 0 0,-1-1 1 0 0,0 1-1 0 0,0 0 0 0 0,0 0 0 0 0,0 0 1 0 0,1 0-1 0 0,-1 0 0 0 0,-1-3 1 0 0,0-3-12 0 0,0-1 0 0 0,1 0 1 0 0,0 0-1 0 0,1-14 1 0 0,1-8-15 0 0,7-24 85 0 0,-4-34-128 0 0,-5-110 64 0 0,5 135 11 0 0,-5 48-15 0 0,1 0 1 0 0,6-29-1 0 0,-7 42 4 0 0,0 0 0 0 0,0 1 0 0 0,0-1 0 0 0,0 1 0 0 0,0-1 0 0 0,0 0 0 0 0,0 1 0 0 0,-1-1 0 0 0,0-1 0 0 0,1 1 0 0 0,-1 0 0 0 0,1 1 0 0 0,0-1 0 0 0,-1 0 0 0 0,1 1 0 0 0,0-1 0 0 0,0 0 0 0 0,0 1 0 0 0,0-3 0 0 0,1 1 0 0 0,0 1 0 0 0,-1-1 0 0 0,1 0 0 0 0,-1 0 0 0 0,0 1 0 0 0,0-1 0 0 0,0 0 0 0 0,-1 0 0 0 0,1 1 0 0 0,-2-6 0 0 0,2 5 0 0 0,0 0 0 0 0,0-1 0 0 0,0 1 0 0 0,0 0 0 0 0,0-1 0 0 0,1 1 0 0 0,0-4 0 0 0,2-11 0 0 0,-4-13 0 0 0,0 22 0 0 0,0-1 0 0 0,1 0 0 0 0,1 1 0 0 0,0-1 0 0 0,0 1 0 0 0,4-16 0 0 0,-1 12 0 0 0,-1 0 0 0 0,-1 0 0 0 0,0 0 0 0 0,0-1 0 0 0,-1-25 0 0 0,-6-13 0 0 0,5-131 0 0 0,5 146 0 0 0,0-18 0 0 0,-2-7 0 0 0,-1 45 0 0 0,-2 14 0 0 0,1 0 0 0 0,-1 0 0 0 0,0 0 0 0 0,0 0 0 0 0,0 1 0 0 0,0-1 0 0 0,-2-5 0 0 0,2 6 0 0 0,0 1 0 0 0,0 0 0 0 0,0-1 0 0 0,0 1 0 0 0,0 0 0 0 0,0-1 0 0 0,0 1 0 0 0,1 0 0 0 0,0-3 0 0 0,-1 3 0 0 0,1-1 0 0 0,-1 1 0 0 0,0 0 0 0 0,1-1 0 0 0,-1 1 0 0 0,0 0 0 0 0,0-1 0 0 0,0 1 0 0 0,0-3 0 0 0,-1 0 0 0 0,1 1 0 0 0,-1-1 0 0 0,1 1 0 0 0,0-1 0 0 0,0 0 0 0 0,1 1 0 0 0,-1-1 0 0 0,1 1 0 0 0,1-5 0 0 0,2-19 0 0 0,-4 16 0 0 0,1 0 0 0 0,0 1 0 0 0,1-1 0 0 0,5-17 0 0 0,0 4 0 0 0,-7 23 0 0 0,1-3 0 0 0,0 0 0 0 0,0-1 0 0 0,-1 1 0 0 0,0 0 0 0 0,0 0 0 0 0,0-5 0 0 0,0 5 0 0 0,-1-17 0 0 0,0 14 0 0 0,1 1 0 0 0,0-1 0 0 0,0 0 0 0 0,3-11 0 0 0,7-28-53 0 0,-8 34 35 0 0,-1 0 0 0 0,0-1 0 0 0,-1-16 0 0 0,0 21 15 0 0,0-60 3 0 0,2 62 2 0 0,-2 5-6 0 0,1 0-1 0 0,-1 0 1 0 0,1 0-1 0 0,-1 0 0 0 0,0 0 1 0 0,1 0-1 0 0,-1 0 1 0 0,0 0-1 0 0,0 0 1 0 0,0 0-1 0 0,0 0 0 0 0,0 0 1 0 0,0 0-1 0 0,0-2 1 0 0,2-3-8 0 0,-2 5 9 0 0,1 1-1 0 0,0-1 1 0 0,-1 0 0 0 0,1 1 0 0 0,0-1-1 0 0,-1 0 1 0 0,1 0 0 0 0,-1 0 0 0 0,0 1 0 0 0,1-1-1 0 0,-1 0 1 0 0,1 0 0 0 0,-1 0 0 0 0,0 0-1 0 0,0 0 1 0 0,1-1 0 0 0,-1-8-10 0 0,0 7 13 0 0,0 1 0 0 0,0 0 1 0 0,-1 0-1 0 0,2-1 0 0 0,-1 1 0 0 0,0 0 0 0 0,0-1 1 0 0,1 1-1 0 0,0 0 0 0 0,-1 0 0 0 0,3-5 0 0 0,-1-3 21 0 0,5-13 16 0 0,-6 22-61 0 0,1-2-10 0 0,-4-10 18 0 0,2 10 16 0 0,-1-1 0 0 0,1 0 0 0 0,1 0 0 0 0,-1 1 0 0 0,1-1 0 0 0,1-7 0 0 0,2-5 0 0 0,-4 13 0 0 0,0 1 0 0 0,1-1 0 0 0,-1 1 0 0 0,1 0 0 0 0,-1-1 0 0 0,1 1 0 0 0,0-1 0 0 0,0 1 0 0 0,0 0 0 0 0,3-5 0 0 0,-4 6 0 0 0,1 0 0 0 0,-1 0 0 0 0,1 0 0 0 0,-1 0 0 0 0,1 0 0 0 0,-1 0 0 0 0,0 0 0 0 0,1-1 0 0 0,-1 1 0 0 0,0 0 0 0 0,0 0 0 0 0,0 0 0 0 0,0-1 0 0 0,0 1 0 0 0,0 0 0 0 0,0 0 0 0 0,-1 0 0 0 0,1 0 0 0 0,0-1 0 0 0,-1 1 0 0 0,1 0 0 0 0,-2-2 0 0 0,1 2 0 0 0,6-11 0 0 0,-3 6-7 0 0,-1 0-1 0 0,0-1 0 0 0,0 0 1 0 0,0 1-1 0 0,-1-1 1 0 0,0-8-1 0 0,1 4-4 0 0,3 9 14 0 0,4-21-3 0 0,-9 19 1 0 0,1 4 0 0 0,0-1 0 0 0,0 0 0 0 0,0 1 0 0 0,0-1 0 0 0,0 1 0 0 0,0-1 0 0 0,0 1 0 0 0,0-1 0 0 0,0 0 0 0 0,0 1 0 0 0,0-1 0 0 0,0 1 0 0 0,0-1 0 0 0,0 1 0 0 0,1-1 0 0 0,-1 0 0 0 0,0 1 0 0 0,0-1 0 0 0,1 1 0 0 0,0-1 0 0 0,3-5 0 0 0,0-2 0 0 0,-1 3 0 0 0,1-5 0 0 0,0-3 0 0 0,3 0-13 0 0,-7 12-54 0 0,-1 3-130 0 0,-1-1 191 0 0,0 1 0 0 0,1-1 0 0 0,-1 1-1 0 0,1 0 1 0 0,-1 0 0 0 0,1 0 0 0 0,0-1 0 0 0,-1 1 0 0 0,1 1 0 0 0,0-1-1 0 0,1 0 1 0 0,-3 4 0 0 0,2-2-6 0 0,-4 13-90 0 0,-10 25-19 0 0,3-6 68 0 0,6-5 42 0 0,4-23 5 0 0,1 0 0 0 0,1 0-1 0 0,-1 0 1 0 0,2 12-1 0 0,0-11 1 0 0,-1-1 0 0 0,0 0-1 0 0,-1 1 1 0 0,-1 10-1 0 0,1-13 7 0 0,0 0 0 0 0,0 0 0 0 0,1-1 0 0 0,0 8 0 0 0,0-7 0 0 0,0 0 0 0 0,0 0 0 0 0,-1 0 0 0 0,-1 6 0 0 0,-5 27 0 0 0,4-22 0 0 0,-10 31 0 0 0,10-33 0 0 0,0 0 0 0 0,0 0 0 0 0,2 1 0 0 0,0-1 0 0 0,1 0 0 0 0,2 17 0 0 0,-2 7 0 0 0,1-27 0 0 0,0-8 0 0 0,-1 0 0 0 0,0 0 0 0 0,-1 0 0 0 0,1 0 0 0 0,-1 1 0 0 0,1-1 0 0 0,-1 0 0 0 0,-2 3 0 0 0,2 1 1 0 0,0 0-1 0 0,0-1 0 0 0,1 9 1 0 0,-2 12 57 0 0,-8 19-75 0 0,-3 19-42 0 0,7 109 59 0 0,7-151 0 0 0,-7 27 0 0 0,6-29 0 0 0,-1 1 0 0 0,-1-1 0 0 0,-8 30 0 0 0,9-45 19 0 0,0 0 1 0 0,1 0-1 0 0,-1 0 0 0 0,1 0 0 0 0,2 11 1 0 0,-2-8 2 0 0,1-1 0 0 0,-2 16 0 0 0,0-13-37 0 0,1 1 0 0 0,2 17 0 0 0,-1-19 29 0 0,0 0 0 0 0,-1 0-1 0 0,-2 17 1 0 0,2-26-14 0 0,0 0 0 0 0,0 0 0 0 0,0 1 0 0 0,0-1 0 0 0,1 0 0 0 0,-1 0 0 0 0,1 3 0 0 0,2 12 0 0 0,-8 52-64 0 0,1 15 348 0 0,4-56-377 0 0,1-10 143 0 0,-1 1 1 0 0,-5 37 0 0 0,0-2-75 0 0,3-35-4 0 0,0 0-1 0 0,4 34 1 0 0,-1-13 26 0 0,-1-24 8 0 0,-1-1 17 0 0,2 0-1 0 0,3 28 1 0 0,-3-37-12 0 0,-1 1 0 0 0,1-1 1 0 0,-1 1-1 0 0,-1 9 0 0 0,0-10-4 0 0,1 0-1 0 0,-1 0 0 0 0,1 1 1 0 0,1-1-1 0 0,1 8 0 0 0,-2-13-6 0 0,1 1 0 0 0,-1 0 0 0 0,1-1 0 0 0,-1 1 0 0 0,1 0 0 0 0,-1-1 0 0 0,0 1 0 0 0,0 0 0 0 0,0 0 0 0 0,0-1 0 0 0,0 1 0 0 0,-1 0 0 0 0,1-1 0 0 0,-1 4 0 0 0,-1 4 0 0 0,2 14 9 0 0,1-7 7 0 0,-1-1 0 0 0,-1 1 0 0 0,-3 18-1 0 0,-2 28-15 0 0,5-50 8 0 0,0 0 0 0 0,0 0 0 0 0,3 19 0 0 0,-1-3 14 0 0,-2-25-21 0 0,1-1 0 0 0,0 1 0 0 0,0-1 0 0 0,0 1 0 0 0,1 0 0 0 0,-1-1 0 0 0,1 1 0 0 0,-1-1 0 0 0,2 3 1 0 0,0 5-3 0 0,-3 11 1 0 0,0-1 0 0 0,-5 22 0 0 0,1-2 0 0 0,3-1 0 0 0,2 49 0 0 0,1-32 0 0 0,0-41 0 0 0,-1 3 0 0 0,-1-13 0 0 0,0 1 0 0 0,1-1 0 0 0,-1 1 0 0 0,1-1 0 0 0,1 9 0 0 0,0-8 0 0 0,-1 0 0 0 0,0 0 0 0 0,-1 12 0 0 0,-1-4 0 0 0,0-1 0 0 0,0 1 0 0 0,1 0 0 0 0,1 0 0 0 0,2 16 0 0 0,0-4 0 0 0,1 14 0 0 0,-2-33 18 0 0,0-1-1 0 0,0 0 0 0 0,-1 0 0 0 0,0 1 1 0 0,-1 7-1 0 0,0 27 31 0 0,6 29 12 0 0,-10 22-121 0 0,2-73 51 0 0,3-16 18 0 0,-1 0-1 0 0,1 0 0 0 0,-1 0 1 0 0,1 0-1 0 0,0 0 1 0 0,0 0-1 0 0,1 3 0 0 0,0 4-16 0 0,0 0 0 0 0,0 0 0 0 0,0-1 0 0 0,-1 1 0 0 0,-1 0-1 0 0,-2 17 1 0 0,2-25 9 0 0,1 1 0 0 0,0-1 0 0 0,0 0 0 0 0,0 0 0 0 0,0 0 0 0 0,1 0 0 0 0,-1 1 0 0 0,1 1 0 0 0,0-2 0 0 0,-1 0 0 0 0,1 0 0 0 0,-1 0 0 0 0,0 0 0 0 0,0 0 0 0 0,0 0 0 0 0,0 4 0 0 0,-3 31 0 0 0,3-30 0 0 0,0 1 0 0 0,-1 0 0 0 0,-3 15 0 0 0,2-14 11 0 0,0 0 0 0 0,1 0-1 0 0,0 11 1 0 0,-2 9 10 0 0,1-17-30 0 0,2 0-1 0 0,0 18 1 0 0,1-20 2 0 0,-1-1 0 0 0,0 0 0 0 0,-1 1-1 0 0,-2 13 1 0 0,0-4 27 0 0,2-1-1 0 0,0 32 1 0 0,1-32-15 0 0,1 1-5 0 0,-1-6 0 0 0,0-1 0 0 0,0 0 0 0 0,-5 23 0 0 0,5-33 1 0 0,0-1 0 0 0,0 1-1 0 0,0 0 1 0 0,0-1 0 0 0,0 1 0 0 0,0-1-1 0 0,0 1 1 0 0,1 0 0 0 0,0 1-1 0 0,1 11 47 0 0,-2 78-101 0 0,-5-39 54 0 0,0 52 0 0 0,2-83 0 0 0,2-9 0 0 0,2-9 0 0 0,-2 0 0 0 0,1 0 0 0 0,0 0 0 0 0,-1 0 0 0 0,-2 8 0 0 0,-2 29 0 0 0,4-39 3 0 0,1 0-1 0 0,-1 0 1 0 0,1-1-1 0 0,-1 1 0 0 0,1 0 1 0 0,0 0-1 0 0,-1 0 1 0 0,1 0-1 0 0,0 0 1 0 0,1 4-1 0 0,-1 2 27 0 0,-6 20-21 0 0,1 13-8 0 0,0-11 0 0 0,4-29 0 0 0,1 1 0 0 0,0-1 0 0 0,-1 1 0 0 0,1 0 0 0 0,0-1 0 0 0,-1 1 0 0 0,1-1 0 0 0,0 1 0 0 0,0 0 0 0 0,1-1 0 0 0,-1 3 0 0 0,1 5 0 0 0,-2 7 0 0 0,1-12 0 0 0,0 0 0 0 0,-1 0 0 0 0,1 0 0 0 0,-1 0 0 0 0,1 0 0 0 0,-1 0 0 0 0,-3 6 0 0 0,3-8 0 0 0,1-1 0 0 0,1 15 0 0 0,-1-10 0 0 0,0-1 0 0 0,0 1 0 0 0,0-1 0 0 0,-1 0 0 0 0,0 1 0 0 0,-2 8 0 0 0,3-13 0 0 0,-1 0 0 0 0,1 0 0 0 0,0-1 0 0 0,-1 1 0 0 0,1 0 0 0 0,0 0 0 0 0,0 0 0 0 0,0 0 0 0 0,0 0 0 0 0,-1-1 0 0 0,1 1 0 0 0,0 0 0 0 0,0 0 0 0 0,1 0 0 0 0,-1 0 0 0 0,0 0 0 0 0,1 1 0 0 0,-1 1 0 0 0,-3 118 0 0 0,-2-80 0 0 0,3-30 0 0 0,1-10 0 0 0,0 1 0 0 0,1-1 0 0 0,-1 1 0 0 0,1-1 0 0 0,0 0 0 0 0,0 1 0 0 0,-1-1 0 0 0,1 1 0 0 0,0 0 0 0 0,0-1 0 0 0,1 2 0 0 0,-7 30 0 0 0,4-20 0 0 0,-9 37 0 0 0,8-34 0 0 0,5-12 0 0 0,-1-1 0 0 0,-1 19 0 0 0,-1-15 0 0 0,-1-1-2 0 0,1 27 58 0 0,1 23-46 0 0,-1-46-10 0 0,-2 1 0 0 0,-2 3 0 0 0,4 1 0 0 0,1-10 0 0 0,0 3 0 0 0,-2 7 0 0 0,0 4 0 0 0,1-10 0 0 0,-2 2 0 0 0,2-2 0 0 0,3 8 0 0 0,-5-2 0 0 0,3-14 0 0 0,-3 7 0 0 0,2 0 0 0 0,1 1 0 0 0,0 0 0 0 0,0-1 0 0 0,0-1-10 0 0,0-5-44 0 0,1-2-12 0 0,-1 0 63 0 0,1 0 0 0 0,-1 1 0 0 0,1-1 1 0 0,-1 0-1 0 0,1 0 0 0 0,0 0 1 0 0,-1 0-1 0 0,1 0 0 0 0,0 0 0 0 0,-1 0 1 0 0,1 0-1 0 0,-1-1 0 0 0,1 1 1 0 0,-1 0-1 0 0,1 0 0 0 0,0 0 0 0 0,-1-1 1 0 0,1 1-1 0 0,-1 0 0 0 0,1 0 1 0 0,0-1-1 0 0,13-6-63 0 0,-11 6 66 0 0,18-10-10 0 0,-19 9-11 0 0,11-1-11 0 0,-10 2 31 0 0,30-15 1 0 0,-24 13 0 0 0,2-1-9 0 0,-4 4-16 0 0,18 0 6 0 0,5 3 19 0 0,-27-1 43 0 0,5 4-33 0 0,1-1-10 0 0,2 3 0 0 0,6 1 0 0 0,-5-5 0 0 0,-11-2 0 0 0,0-1 0 0 0,-1 0 0 0 0,0 0 0 0 0,1-1 0 0 0,-1 1 0 0 0,1 0 0 0 0,-1-1 0 0 0,1 1 0 0 0,-1-1 0 0 0,1 1 0 0 0,-1 0 0 0 0,1-1 0 0 0,-1 1 0 0 0,1-1 0 0 0,0 0 0 0 0,-1 1 0 0 0,1-1 0 0 0,1 1 0 0 0,9 8 0 0 0,-11-8 0 0 0,0-1 0 0 0,0 0 0 0 0,0 0 0 0 0,0 0 0 0 0,0 0 0 0 0,0 0 0 0 0,0 0 0 0 0,-1 0 0 0 0,1 0 0 0 0,0 0 0 0 0,0 0 0 0 0,0 0 0 0 0,0 0 0 0 0,0 0 0 0 0,0 0 0 0 0,0 1 0 0 0,0-1 0 0 0,0 0 0 0 0,0 0 0 0 0,0 0 0 0 0,0 0 0 0 0,0 0 0 0 0,0 0 0 0 0,0 0 0 0 0,0 0 0 0 0,0 0 0 0 0,0 0 0 0 0,0 1 0 0 0,0-1 0 0 0,0 0 0 0 0,0 0 0 0 0,0 0 0 0 0,0 0 0 0 0,0 0 0 0 0,0 0 0 0 0,0 0 0 0 0,0 0 0 0 0,0 0 0 0 0,0 0 0 0 0,0 0 0 0 0,0 1 0 0 0,0-1 0 0 0,1 0 0 0 0,-1 0 0 0 0,0 0 0 0 0,0 0 0 0 0,0 0 0 0 0,0 0 0 0 0,0 0 0 0 0,0 0 0 0 0,0 0 0 0 0,0 0 0 0 0,0 0 0 0 0,0 0 0 0 0,0 0 0 0 0,1 0 0 0 0,19 20 0 0 0,-13-12 0 0 0,0-1 0 0 0,-1 2 0 0 0,-2 0 0 0 0,0 1 0 0 0,2-3 0 0 0,2 0 0 0 0,-2 1 0 0 0,2-2 0 0 0,2 0 0 0 0,-1-1 0 0 0,4 0 0 0 0,-9-5 0 0 0,-1-1 0 0 0,9 0 0 0 0,-1-2 0 0 0,-1-1 0 0 0,3 0 0 0 0,1 4 0 0 0,3 3 0 0 0,-6-1 0 0 0,2 5 0 0 0,-2 2 0 0 0,1-1 0 0 0,-5 1 0 0 0,1-1 0 0 0,1 0 0 0 0,-3 1 0 0 0,2 2 0 0 0,-3 2 0 0 0,0-4 0 0 0,4 6 0 0 0,-9-15 0 0 0,5 26 0 0 0,0-10 0 0 0,-2-13 0 0 0,-1 0 0 0 0,2 12 0 0 0,0-3 0 0 0,1-3 0 0 0,-1 3 0 0 0,1 1 0 0 0,0 0 0 0 0,-3-1 0 0 0,6 7 0 0 0,-3-5 0 0 0,-5-12 0 0 0,0-1 0 0 0,0 0 0 0 0,1 0 0 0 0,-1 1 0 0 0,0-1 0 0 0,0 0 0 0 0,1 0 0 0 0,-1 0 0 0 0,1 1 0 0 0,-1-1 0 0 0,1 0 0 0 0,0 0 0 0 0,-1 0 0 0 0,2 1 0 0 0,-1-1 0 0 0,0 0 0 0 0,-1 0 0 0 0,1 0 0 0 0,0 0 0 0 0,-1 0 0 0 0,1 0 0 0 0,-1 0 0 0 0,0 0 0 0 0,1 1 0 0 0,-1-1 0 0 0,0 0 0 0 0,1 0 0 0 0,-1 0 0 0 0,0 2 0 0 0,5 18 0 0 0,3-1 0 0 0,-2 1 0 0 0,-2-12 0 0 0,11 24 0 0 0,-8-24 0 0 0,-1-1 0 0 0,2-3 0 0 0,-2 3 0 0 0,-1-1 0 0 0,4-3 0 0 0,0-2 0 0 0,0 4 0 0 0,-3-5 0 0 0,2 0 0 0 0,0 3 0 0 0,-1 3 0 0 0,3 1 0 0 0,-7-8 0 0 0,0 0 0 0 0,5 5 0 0 0,5 8 0 0 0,-7-9 0 0 0,1 0 0 0 0,0 2 0 0 0,1-3 0 0 0,0 3 0 0 0,-2-2 0 0 0,3-2 0 0 0,-4 5 0 0 0,3-2 0 0 0,-2 0 0 0 0,2 2 0 0 0,-2-2 0 0 0,-2 1 0 0 0,4 1 0 0 0,7 0 0 0 0,10 9 0 0 0,-15-13 0 0 0,2-1 0 0 0,-9 0 0 0 0,-2-1 0 0 0,0-1 0 0 0,-1 1 0 0 0,1-1 0 0 0,0 1 0 0 0,0-1 0 0 0,-1 1 0 0 0,1-1 0 0 0,0 0 0 0 0,0 1 0 0 0,0-1 0 0 0,-1 0 0 0 0,1 0 0 0 0,0 1 0 0 0,0-1 0 0 0,0 0 0 0 0,0 0 0 0 0,0 0 0 0 0,0 0 0 0 0,15 3 0 0 0,4-1 0 0 0,-13 0 0 0 0,1-4 0 0 0,2 2 0 0 0,-7 1 0 0 0,-3 0 0 0 0,1-1 0 0 0,-1 1 0 0 0,1-1 0 0 0,0 0 0 0 0,0 1 0 0 0,-1-1 0 0 0,1 0 0 0 0,0 0 0 0 0,0 0 0 0 0,-1 1 0 0 0,1-1 0 0 0,0 0 0 0 0,0 0 0 0 0,0 0 0 0 0,-1 0 0 0 0,1 0 0 0 0,0 0 0 0 0,0-1 0 0 0,1 1 0 0 0,31 0 0 0 0,-19 0 0 0 0,-1 0 0 0 0,-3 0 0 0 0,3 4 0 0 0,5 2 0 0 0,-15-3 0 0 0,1 0 0 0 0,8 2 0 0 0,-1 3 0 0 0,2 0 0 0 0,-2-3 0 0 0,1 2 0 0 0,2-3 0 0 0,0-3 0 0 0,0 3 0 0 0,1-1 0 0 0,16 0-100 0 0,-18-7-224 0 0,-7 2 135 0 0,5-3-510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6880 0 0,'0'0'7160'0'0,"0"2"-6688"0"0,5 7-136 0 0,-1-1 1 0 0,0 1 0 0 0,0 1-1 0 0,-1-1 1 0 0,-1 0 0 0 0,1 1-1 0 0,0 12 1 0 0,6 18 291 0 0,-7-32-457 0 0,0 1 0 0 0,2 14 0 0 0,7 55 690 0 0,27 104 0 0 0,-31-152-810 0 0,26 78-1152 0 0,-28-83-182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 3224 0 0,'7'-1'4784'0'0,"7"-4"-3047"0"0,-12 4-1514 0 0,0 0-1 0 0,0 0 1 0 0,0 0-1 0 0,1 1 1 0 0,-1-1-1 0 0,0 1 1 0 0,3-1-1 0 0,-1 1 120 0 0,-1-1 0 0 0,1 1 1 0 0,-1-1-1 0 0,0 0 0 0 0,6-2 0 0 0,2 0 58 0 0,-7 2-205 0 0,-1 0 0 0 0,1 0 0 0 0,-1 0-1 0 0,1-1 1 0 0,-1 0 0 0 0,0 0 0 0 0,4-2-1 0 0,-3 1-22 0 0,-1 1 0 0 0,1 0-1 0 0,0 0 1 0 0,0 0 0 0 0,6-1-1 0 0,124-27 1812 0 0,147-14 1 0 0,-58 30-1680 0 0,-122 10-274 0 0,209-5 229 0 0,-140 18-577 0 0,-46-1-1516 0 0,-78-8 987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7888 0 0,'0'0'992'0'0,"10"5"1953"0"0,-7 1-2120 0 0,0-2-440 0 0,-1-1 0 0 0,0 1-1 0 0,0 0 1 0 0,0 0 0 0 0,0 0 0 0 0,1 8 0 0 0,2 9 1128 0 0,14 35 0 0 0,3 8-52 0 0,7 26-3113 0 0,-26-80 760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9 16671 0 0,'0'0'1675'0'0,"-1"-1"-1534"0"0,-2-6 2486 0 0,25 16-2494 0 0,25 20-3637 0 0,-28-17 2161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 5064 0 0,'0'0'232'0'0,"0"2"-14"0"0,2 10 925 0 0,0 0 0 0 0,0 1-1 0 0,1-1 1 0 0,1 0 0 0 0,0-1-1 0 0,1 1 1 0 0,6 12 0 0 0,13 35 614 0 0,3 10-163 0 0,-26-67-1266 0 0,0 0-134 0 0,-1 1-144 0 0,0-2-29 0 0,0 0 1 0 0,1 0 0 0 0,-1 0-1 0 0,0 0 1 0 0,1 0 0 0 0,-1-1-1 0 0,1 1 1 0 0,-1 0 0 0 0,1 0-1 0 0,-1 0 1 0 0,1 0 0 0 0,-1-1-1 0 0,1 1 1 0 0,1 1-1 0 0,-1-1 95 0 0,-21-62-1103 0 0,12 42 629 0 0,-7-33 1 0 0,9 21 227 0 0,-14-57-306 0 0,18 71 350 0 0,2-1 772 0 0,10 27-107 0 0,5 3-199 0 0,-11-8-279 0 0,0-1-1 0 0,0 1 0 0 0,0-1 1 0 0,0 0-1 0 0,1 0 1 0 0,-1-1-1 0 0,1 0 1 0 0,7 3-1 0 0,0-2 85 0 0,0 0-1 0 0,0-1 0 0 0,0 0 1 0 0,1-1-1 0 0,-1 0 1 0 0,0-1-1 0 0,19-2 0 0 0,-22 0-127 0 0,1 1-1 0 0,-1-2 0 0 0,0 1 0 0 0,0-1 0 0 0,0 0 0 0 0,0-1 1 0 0,-1 0-1 0 0,1-1 0 0 0,-1 0 0 0 0,11-7 0 0 0,83-65 84 0 0,-101 76-141 0 0,-1 1 1 0 0,0 0-1 0 0,0 0 0 0 0,1 0 0 0 0,-1-1 0 0 0,0 1 0 0 0,0 0 0 0 0,1 0 0 0 0,-1 0 0 0 0,0 0 0 0 0,1 0 0 0 0,-1 0 1 0 0,0 0-1 0 0,1-1 0 0 0,-1 1 0 0 0,0 0 0 0 0,1 0 0 0 0,-1 0 0 0 0,0 0 0 0 0,1 0 0 0 0,-1 0 0 0 0,0 1 1 0 0,1-1-1 0 0,-1 0 0 0 0,2 1-16 0 0,-1 1-1 0 0,0-1 1 0 0,0 0 0 0 0,0 1 0 0 0,1-1 0 0 0,-2 1 0 0 0,1 0 0 0 0,0-1 0 0 0,0 1 0 0 0,0 0 0 0 0,-1 0-1 0 0,1-1 1 0 0,0 3 0 0 0,5 29 215 0 0,-5-27-59 0 0,0 1-44 0 0,1 0 1 0 0,1 0-1 0 0,-1 0 1 0 0,1 0-1 0 0,0-1 1 0 0,8 13-1 0 0,-4-8-6 0 0,1 0 1 0 0,18 18-1 0 0,0-5-26 0 0,1-3-1 0 0,1 0 1 0 0,49 28 0 0 0,-30-21-166 0 0,27 14-279 0 0,-23-18-5740 0 0,-18-11-796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2:17:10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32 260 8032 0 0,'2'0'4989'0'0,"3"-1"-4722"0"0,0 0 0 0 0,0 0 1 0 0,0 0-1 0 0,0 0 0 0 0,0-1 0 0 0,0 0 1 0 0,0 0-1 0 0,-1 0 0 0 0,9-5 0 0 0,38-30 654 0 0,-49 35-881 0 0,18-14 51 0 0,-1 0 0 0 0,26-30 0 0 0,-40 41-76 0 0,-1 0-1 0 0,0 0 1 0 0,0-1-1 0 0,-1 0 1 0 0,0 0-1 0 0,0 0 0 0 0,4-10 1 0 0,-6 14 2 0 0,-1 0 0 0 0,0 1 0 0 0,1-1 0 0 0,-1 0 0 0 0,0 0 0 0 0,0 0 0 0 0,0 1 0 0 0,0-1 0 0 0,0 0 0 0 0,0 0 0 0 0,0 0 0 0 0,-1 1 0 0 0,1-1 0 0 0,-1 0 0 0 0,1 0 0 0 0,-1 1 0 0 0,0-1 0 0 0,1 0 0 0 0,-1 1 0 0 0,0-1 0 0 0,0 1 0 0 0,0-1 0 0 0,0 1 0 0 0,-1-1 0 0 0,1 1 0 0 0,0 0 0 0 0,-1 0 0 0 0,1-1-1 0 0,-1 1 1 0 0,1 0 0 0 0,-1 0 0 0 0,-1 0 0 0 0,-2-2 73 0 0,1 1-1 0 0,-1 0 1 0 0,0 0-1 0 0,1 0 0 0 0,-1 1 1 0 0,0 0-1 0 0,0 0 1 0 0,-8-1-1 0 0,4 2-44 0 0,-1 1 0 0 0,1 0 1 0 0,-16 3-1 0 0,23-3-44 0 0,-51 12 9 0 0,48-12-10 0 0,1 1 0 0 0,0 0 0 0 0,-1 0 0 0 0,1 0 0 0 0,0 0 0 0 0,0 1 0 0 0,0-1 0 0 0,1 1 0 0 0,-7 6-1 0 0,6-5 36 0 0,1 0 0 0 0,-1 1 0 0 0,1 0-1 0 0,0-1 1 0 0,0 1 0 0 0,0 0-1 0 0,1 0 1 0 0,-3 8 0 0 0,5-10 29 0 0,-1 1 0 0 0,0-1 0 0 0,1 1 0 0 0,0-1 0 0 0,0 1 0 0 0,0-1 0 0 0,0 1 0 0 0,1-1 0 0 0,0 1 0 0 0,-1-1 0 0 0,1 1 1 0 0,0-1-1 0 0,0 0 0 0 0,1 1 0 0 0,1 3 0 0 0,4 6 130 0 0,1-1 1 0 0,0 1 0 0 0,0-1 0 0 0,1-1 0 0 0,1 0-1 0 0,0 0 1 0 0,22 18 0 0 0,-13-15-22 0 0,0 0 0 0 0,1-2 0 0 0,1 0 0 0 0,27 10 1 0 0,6 0-185 0 0,0-3 1 0 0,90 19 0 0 0,-84-27-1557 0 0,5-7-5868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687 2396 3912 0 0,'0'0'8345'0'0,"-13"-18"-6834"0"0,-19-31-79 0 0,18 32-1134 0 0,6 6 3 0 0,-1 1 1 0 0,1 0-1 0 0,-13-10 0 0 0,-51-45 1358 0 0,48 41-1288 0 0,1-1 0 0 0,2-1 0 0 0,-35-54 0 0 0,10 13-130 0 0,-3-3 105 0 0,-69-130-1 0 0,90 141-117 0 0,1-2-1 0 0,-32-115 1 0 0,46 117-54 0 0,-9-82 1 0 0,6-60-7 0 0,15 177-236 0 0,-6-224-155 0 0,20-35 223 0 0,-12 264 0 0 0,15-127 15 0 0,-7 78-179 0 0,0-69 1 0 0,-3 75-1786 0 0,-6 42 930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9 641 3224 0 0,'-8'25'12120'0'0,"27"-13"-11768"0"0,-11-6-223 0 0,0 0 0 0 0,0-1 1 0 0,1-1-1 0 0,8 4 0 0 0,100 38 690 0 0,-49-18-200 0 0,80 34 735 0 0,-39-18-815 0 0,-78-33-181 0 0,-25-12-358 0 0,-3-4 0 0 0,-2-20 763 0 0,-2 22-754 0 0,1 0 0 0 0,-1 0 0 0 0,1 0 1 0 0,-1 1-1 0 0,0-1 0 0 0,-2-4 0 0 0,2 4-4 0 0,-1 0 0 0 0,1 0 0 0 0,-1 0 0 0 0,1 0 0 0 0,0-1-1 0 0,0 1 1 0 0,1 0 0 0 0,-1 0 0 0 0,1-1 0 0 0,-1-3 0 0 0,-1-11-6 0 0,0 10 1 0 0,0 0 0 0 0,0-1 0 0 0,1-15 0 0 0,-2-9 0 0 0,-31-217 0 0 0,25 121-594 0 0,10-156 0 0 0,-1 245-90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3878 1376 0 0,'0'0'9002'0'0,"5"10"-7475"0"0,-3-8-1301 0 0,0 0 1 0 0,0-1-1 0 0,0 1 1 0 0,0 0-1 0 0,-1 0 0 0 0,1 0 1 0 0,-1 1-1 0 0,1-1 1 0 0,-1 0-1 0 0,0 0 0 0 0,0 1 1 0 0,0-1-1 0 0,0 1 1 0 0,0-1-1 0 0,0 4 1 0 0,1-3-127 0 0,0-1 1 0 0,1 0 0 0 0,-1 0 0 0 0,1 0-1 0 0,5 3 1 0 0,-3-2-16 0 0,-2 0-7 0 0,1-1 1 0 0,0 0-1 0 0,0 0 1 0 0,0 0-1 0 0,4 2 0 0 0,-7-4-67 0 0,-1 0-1 0 0,1 0 0 0 0,-1 0 1 0 0,1 1-1 0 0,-1-1 0 0 0,1 0 1 0 0,-1 0-1 0 0,1 1 0 0 0,-1-1 1 0 0,0 0-1 0 0,1 0 0 0 0,-1 1 1 0 0,0-1-1 0 0,1 1 0 0 0,-1-1 1 0 0,0 0-1 0 0,1 1 0 0 0,-1 0 1 0 0,1-1 6 0 0,-1 1 1 0 0,0-1 0 0 0,1 1-1 0 0,-1-1 1 0 0,0 1 0 0 0,1-1-1 0 0,-1 1 1 0 0,0-1 0 0 0,1 0-1 0 0,-1 1 1 0 0,1-1 0 0 0,-1 0-1 0 0,1 1 1 0 0,-1-1 0 0 0,1 0-1 0 0,-1 0 1 0 0,1 1 0 0 0,1-1-1 0 0,8 4 144 0 0,1 0 0 0 0,-1 1 0 0 0,15 8 0 0 0,-15-7-161 0 0,37 12 0 0 0,-26-11-3 0 0,21 8 70 0 0,48 15-67 0 0,-66-23 0 0 0,0 0 0 0 0,1-1 0 0 0,39 4 0 0 0,-61-10 0 0 0,123 10 158 0 0,-21-2 207 0 0,-84-7-308 0 0,24-1 1 0 0,-15-1 4 0 0,9-1-15 0 0,-26 1-32 0 0,26 0-1 0 0,-24 2 3 0 0,1-2 0 0 0,-1 0 0 0 0,0 0 0 0 0,21-6 0 0 0,-7 2 26 0 0,68-19 20 0 0,-31 5-62 0 0,25-8 63 0 0,-61 18-51 0 0,-1-1 0 0 0,0-1 0 0 0,-1-1 0 0 0,44-27-1 0 0,-43 24 44 0 0,-20 11-21 0 0,1-1 0 0 0,10-7-1 0 0,11-5 45 0 0,-5 4-67 0 0,46-24 41 0 0,83-54 11 0 0,-64 32-64 0 0,-18 10 0 0 0,24-15 455 0 0,-24 16-534 0 0,-44 27 44 0 0,34-30 0 0 0,-23 17 33 0 0,58-58 101 0 0,-27 24 112 0 0,63-58-297 0 0,-70 63 198 0 0,73-90 0 0 0,-115 128-3 0 0,64-82 222 0 0,25-43-141 0 0,-93 127-177 0 0,13-22 59 0 0,56-94 201 0 0,-17 7 567 0 0,-27 58-748 0 0,19-30-348 0 0,-26 48 338 0 0,29-64-1 0 0,-48 80-25 0 0,14-25 5 0 0,7-23 14 0 0,53-75 42 0 0,-50 86-64 0 0,27-54 184 0 0,16-23 7 0 0,-52 99-223 0 0,14-12 34 0 0,-15 23-57 0 0,1-5 2 0 0,32-50 0 0 0,14-23 124 0 0,-61 96-84 0 0,29-35 0 0 0,-18 25-33 0 0,22-22 48 0 0,-18 21-57 0 0,43-42 2 0 0,-27 29 0 0 0,93-104 0 0 0,-121 133 0 0 0,1 0 0 0 0,44-31 0 0 0,-23 25 0 0 0,1 1 0 0 0,80-33 0 0 0,-61 34 0 0 0,39-19 0 0 0,-50 26-1725 0 0,-34 10 770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9:06:36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4608 0 0,'0'0'6142'0'0,"14"11"-3910"0"0,-13-11-2122 0 0,1 0 0 0 0,-1 0 1 0 0,1 0-1 0 0,-1 0 0 0 0,0 0 0 0 0,1 0 0 0 0,-1 0 0 0 0,0 1 0 0 0,1-1 0 0 0,-1 0 0 0 0,0 1 0 0 0,0-1 0 0 0,1 1 0 0 0,-1 0 0 0 0,2 1 1 0 0,0-2-6 0 0,1 1 0 0 0,0-1 0 0 0,-1 0 0 0 0,1 1 0 0 0,-1-2 0 0 0,1 1 0 0 0,6-1 0 0 0,5 0 60 0 0,0 0 0 0 0,0 1 1 0 0,0 1-1 0 0,19 3 0 0 0,31 2-12 0 0,-43-5-82 0 0,31 6 0 0 0,-31-4 12 0 0,29 1 0 0 0,-6-1 80 0 0,-30-2-57 0 0,0 0 1 0 0,17-2-1 0 0,4 2 136 0 0,-11 0-87 0 0,-2 1 13 0 0,-1 0-1 0 0,38 9 1 0 0,-8-1-46 0 0,22 4 96 0 0,-68-14-130 0 0,32 0 278 0 0,-24 4-238 0 0,-12-3-128 0 0,9 0 11 0 0,-11 0-8 0 0,1 0 0 0 0,-1 0 0 0 0,1-1 1 0 0,-1 1-1 0 0,0 0 0 0 0,1 0 0 0 0,-1 0 0 0 0,0 0 0 0 0,0 0 0 0 0,1-1 0 0 0,-1 1 0 0 0,0 0 1 0 0,0 0-1 0 0,0 0 0 0 0,0 0 0 0 0,0 1 0 0 0,0-2-3 0 0,-1 5-5 0 0,1-1 0 0 0,0 1 0 0 0,-1-1 0 0 0,0 1 0 0 0,0-1 0 0 0,0 1 0 0 0,-1-1 0 0 0,1 0 0 0 0,-1 0 0 0 0,0 1-1 0 0,-1-1 1 0 0,-3 6 0 0 0,-4 5 7 0 0,-15 32-52 0 0,-21 42 28 0 0,8-11 22 0 0,-20 44 0 0 0,38-81 0 0 0,14-31-2 0 0,0 0 0 0 0,1 0 0 0 0,1 1-1 0 0,0-1 1 0 0,0 1 0 0 0,1 0 0 0 0,-3 19 0 0 0,6-24-236 0 0,-1 0 0 0 0,0 0-1 0 0,-1-1 1 0 0,1 1 0 0 0,-3 5 0 0 0,-3 7-6091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A2925-C669-47C4-8807-3F1BE4EB6F78}" type="datetimeFigureOut">
              <a:rPr lang="en-DE" smtClean="0"/>
              <a:t>04.11.22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79AE2-3C28-47E4-9486-0D400352D85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527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Our block course was about the </a:t>
            </a:r>
            <a:r>
              <a:rPr lang="en-US" err="1">
                <a:cs typeface="Calibri"/>
              </a:rPr>
              <a:t>Apternotus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Leptorhynchus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The natural Habitat </a:t>
            </a:r>
            <a:r>
              <a:rPr lang="en-US"/>
              <a:t>are the riverbanks of</a:t>
            </a:r>
            <a:r>
              <a:rPr lang="en-US">
                <a:cs typeface="Calibri"/>
              </a:rPr>
              <a:t> south America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5503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6744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003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got a cell </a:t>
            </a:r>
            <a:r>
              <a:rPr lang="en-US" err="1">
                <a:cs typeface="Calibri"/>
              </a:rPr>
              <a:t>Yuhu</a:t>
            </a:r>
            <a:r>
              <a:rPr lang="en-US">
                <a:cs typeface="Calibri"/>
              </a:rPr>
              <a:t>!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= time in Seconds </a:t>
            </a:r>
            <a:endParaRPr lang="en-US"/>
          </a:p>
          <a:p>
            <a:r>
              <a:rPr lang="en-US">
                <a:cs typeface="Calibri"/>
              </a:rPr>
              <a:t>Y= </a:t>
            </a:r>
            <a:r>
              <a:rPr lang="en-US" err="1">
                <a:cs typeface="Calibri"/>
              </a:rPr>
              <a:t>Membran</a:t>
            </a:r>
            <a:r>
              <a:rPr lang="en-US">
                <a:cs typeface="Calibri"/>
              </a:rPr>
              <a:t> Voltage in </a:t>
            </a:r>
            <a:r>
              <a:rPr lang="en-US" err="1">
                <a:cs typeface="Calibri"/>
              </a:rPr>
              <a:t>mili</a:t>
            </a:r>
            <a:r>
              <a:rPr lang="en-US">
                <a:cs typeface="Calibri"/>
              </a:rPr>
              <a:t> Volt 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Basline</a:t>
            </a:r>
            <a:r>
              <a:rPr lang="en-US">
                <a:cs typeface="Calibri"/>
              </a:rPr>
              <a:t> Plot:</a:t>
            </a:r>
          </a:p>
          <a:p>
            <a:r>
              <a:rPr lang="en-US">
                <a:cs typeface="Calibri"/>
              </a:rPr>
              <a:t>* Spike Rate is Low compared to p Units </a:t>
            </a:r>
          </a:p>
          <a:p>
            <a:r>
              <a:rPr lang="en-US">
                <a:cs typeface="Calibri"/>
              </a:rPr>
              <a:t>* in This time Window are 128 Spikes 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First thing we did is to check if the Cell reacting to our Chirp Stimulus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and to calculate the this, we want to show a small sketch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9851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So </a:t>
            </a:r>
            <a:r>
              <a:rPr lang="de-DE" err="1"/>
              <a:t>this</a:t>
            </a:r>
            <a:r>
              <a:rPr lang="de-DE"/>
              <a:t> </a:t>
            </a:r>
            <a:r>
              <a:rPr lang="de-DE" err="1"/>
              <a:t>is</a:t>
            </a:r>
            <a:r>
              <a:rPr lang="de-DE"/>
              <a:t> ALL </a:t>
            </a:r>
            <a:r>
              <a:rPr lang="de-DE" err="1"/>
              <a:t>data</a:t>
            </a:r>
            <a:r>
              <a:rPr lang="de-DE"/>
              <a:t> </a:t>
            </a:r>
            <a:r>
              <a:rPr lang="de-DE" err="1"/>
              <a:t>pooled</a:t>
            </a:r>
          </a:p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Centered</a:t>
            </a:r>
            <a:r>
              <a:rPr lang="de-DE">
                <a:cs typeface="Calibri"/>
              </a:rPr>
              <a:t> all </a:t>
            </a:r>
            <a:r>
              <a:rPr lang="de-DE" err="1">
                <a:cs typeface="Calibri"/>
              </a:rPr>
              <a:t>trials</a:t>
            </a:r>
            <a:r>
              <a:rPr lang="de-DE">
                <a:cs typeface="Calibri"/>
              </a:rPr>
              <a:t> </a:t>
            </a:r>
          </a:p>
          <a:p>
            <a:endParaRPr lang="de-DE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0516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Y: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estimated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kernel</a:t>
            </a:r>
            <a:r>
              <a:rPr lang="de-DE"/>
              <a:t> </a:t>
            </a:r>
            <a:r>
              <a:rPr lang="de-DE" err="1"/>
              <a:t>density</a:t>
            </a:r>
            <a:r>
              <a:rPr lang="de-DE"/>
              <a:t> </a:t>
            </a:r>
            <a:r>
              <a:rPr lang="de-DE" err="1"/>
              <a:t>estimation</a:t>
            </a:r>
            <a:r>
              <a:rPr lang="de-DE"/>
              <a:t> (</a:t>
            </a:r>
            <a:r>
              <a:rPr lang="de-DE" err="1"/>
              <a:t>causal</a:t>
            </a:r>
            <a:r>
              <a:rPr lang="de-DE"/>
              <a:t> </a:t>
            </a:r>
            <a:r>
              <a:rPr lang="de-DE" err="1"/>
              <a:t>gamma</a:t>
            </a:r>
            <a:r>
              <a:rPr lang="de-DE"/>
              <a:t> </a:t>
            </a:r>
            <a:r>
              <a:rPr lang="de-DE" err="1"/>
              <a:t>kernel</a:t>
            </a:r>
            <a:r>
              <a:rPr lang="de-DE"/>
              <a:t>)</a:t>
            </a:r>
          </a:p>
          <a:p>
            <a:r>
              <a:rPr lang="de-DE"/>
              <a:t>X: </a:t>
            </a:r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centered</a:t>
            </a:r>
            <a:r>
              <a:rPr lang="de-DE"/>
              <a:t> time, i.e. </a:t>
            </a:r>
            <a:r>
              <a:rPr lang="de-DE" err="1"/>
              <a:t>chirp</a:t>
            </a:r>
            <a:r>
              <a:rPr lang="de-DE"/>
              <a:t> at 0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is</a:t>
            </a:r>
            <a:endParaRPr lang="de-DE"/>
          </a:p>
          <a:p>
            <a:endParaRPr lang="de-DE"/>
          </a:p>
          <a:p>
            <a:r>
              <a:rPr lang="de-DE"/>
              <a:t>Background: Rasterplot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across</a:t>
            </a:r>
            <a:r>
              <a:rPr lang="de-DE"/>
              <a:t> all </a:t>
            </a:r>
            <a:r>
              <a:rPr lang="de-DE" err="1"/>
              <a:t>trials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phases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difference</a:t>
            </a:r>
            <a:r>
              <a:rPr lang="de-DE"/>
              <a:t> </a:t>
            </a:r>
            <a:r>
              <a:rPr lang="de-DE" err="1"/>
              <a:t>frequencies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So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ALL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pooled</a:t>
            </a: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733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Y: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estimated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kernel</a:t>
            </a:r>
            <a:r>
              <a:rPr lang="de-DE"/>
              <a:t> </a:t>
            </a:r>
            <a:r>
              <a:rPr lang="de-DE" err="1"/>
              <a:t>density</a:t>
            </a:r>
            <a:r>
              <a:rPr lang="de-DE"/>
              <a:t> </a:t>
            </a:r>
            <a:r>
              <a:rPr lang="de-DE" err="1"/>
              <a:t>estimation</a:t>
            </a:r>
            <a:r>
              <a:rPr lang="de-DE"/>
              <a:t> (</a:t>
            </a:r>
            <a:r>
              <a:rPr lang="de-DE" err="1"/>
              <a:t>causal</a:t>
            </a:r>
            <a:r>
              <a:rPr lang="de-DE"/>
              <a:t> </a:t>
            </a:r>
            <a:r>
              <a:rPr lang="de-DE" err="1"/>
              <a:t>gamma</a:t>
            </a:r>
            <a:r>
              <a:rPr lang="de-DE"/>
              <a:t> </a:t>
            </a:r>
            <a:r>
              <a:rPr lang="de-DE" err="1"/>
              <a:t>kernel</a:t>
            </a:r>
            <a:r>
              <a:rPr lang="de-DE"/>
              <a:t>)</a:t>
            </a:r>
          </a:p>
          <a:p>
            <a:r>
              <a:rPr lang="de-DE"/>
              <a:t>X: </a:t>
            </a:r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centered</a:t>
            </a:r>
            <a:r>
              <a:rPr lang="de-DE"/>
              <a:t> time, i.e. </a:t>
            </a:r>
            <a:r>
              <a:rPr lang="de-DE" err="1"/>
              <a:t>chirp</a:t>
            </a:r>
            <a:r>
              <a:rPr lang="de-DE"/>
              <a:t> at 0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is</a:t>
            </a:r>
            <a:endParaRPr lang="de-DE"/>
          </a:p>
          <a:p>
            <a:endParaRPr lang="de-DE"/>
          </a:p>
          <a:p>
            <a:r>
              <a:rPr lang="de-DE"/>
              <a:t>Background: Rasterplot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across</a:t>
            </a:r>
            <a:r>
              <a:rPr lang="de-DE"/>
              <a:t> all </a:t>
            </a:r>
            <a:r>
              <a:rPr lang="de-DE" err="1"/>
              <a:t>trials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phases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difference</a:t>
            </a:r>
            <a:r>
              <a:rPr lang="de-DE"/>
              <a:t> </a:t>
            </a:r>
            <a:r>
              <a:rPr lang="de-DE" err="1"/>
              <a:t>frequencies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So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ALL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pooled</a:t>
            </a: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 err="1"/>
              <a:t>Left</a:t>
            </a:r>
            <a:r>
              <a:rPr lang="de-DE"/>
              <a:t> </a:t>
            </a:r>
            <a:r>
              <a:rPr lang="de-DE" err="1"/>
              <a:t>plot</a:t>
            </a:r>
            <a:r>
              <a:rPr lang="de-DE"/>
              <a:t>: </a:t>
            </a:r>
            <a:r>
              <a:rPr lang="de-DE" err="1"/>
              <a:t>Cell</a:t>
            </a:r>
            <a:r>
              <a:rPr lang="de-DE"/>
              <a:t> not </a:t>
            </a:r>
            <a:r>
              <a:rPr lang="de-DE" err="1"/>
              <a:t>reacting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a </a:t>
            </a:r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stimulus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Right </a:t>
            </a:r>
            <a:r>
              <a:rPr lang="de-DE" err="1"/>
              <a:t>plot</a:t>
            </a:r>
            <a:r>
              <a:rPr lang="de-DE"/>
              <a:t>: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increases</a:t>
            </a:r>
            <a:r>
              <a:rPr lang="de-DE"/>
              <a:t> </a:t>
            </a:r>
            <a:r>
              <a:rPr lang="de-DE" err="1"/>
              <a:t>firing</a:t>
            </a:r>
            <a:r>
              <a:rPr lang="de-DE"/>
              <a:t> rate after </a:t>
            </a:r>
            <a:r>
              <a:rPr lang="de-DE" err="1"/>
              <a:t>chirp</a:t>
            </a: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/>
              <a:t>Guess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recorded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?</a:t>
            </a:r>
          </a:p>
          <a:p>
            <a:endParaRPr lang="de-DE"/>
          </a:p>
          <a:p>
            <a:r>
              <a:rPr lang="de-DE" err="1"/>
              <a:t>Left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: First pyramidal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stable</a:t>
            </a:r>
            <a:r>
              <a:rPr lang="de-DE"/>
              <a:t> </a:t>
            </a:r>
            <a:r>
              <a:rPr lang="de-DE" err="1"/>
              <a:t>recordings</a:t>
            </a:r>
            <a:r>
              <a:rPr lang="de-DE"/>
              <a:t> after 4 </a:t>
            </a:r>
            <a:r>
              <a:rPr lang="de-DE" err="1"/>
              <a:t>full</a:t>
            </a:r>
            <a:r>
              <a:rPr lang="de-DE"/>
              <a:t> </a:t>
            </a:r>
            <a:r>
              <a:rPr lang="de-DE" err="1"/>
              <a:t>recording</a:t>
            </a:r>
            <a:r>
              <a:rPr lang="de-DE"/>
              <a:t> </a:t>
            </a:r>
            <a:r>
              <a:rPr lang="de-DE" err="1"/>
              <a:t>days</a:t>
            </a:r>
            <a:endParaRPr lang="de-DE"/>
          </a:p>
          <a:p>
            <a:r>
              <a:rPr lang="de-DE"/>
              <a:t>Right: ELL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same </a:t>
            </a:r>
            <a:r>
              <a:rPr lang="de-DE" err="1"/>
              <a:t>project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last </a:t>
            </a:r>
            <a:r>
              <a:rPr lang="de-DE" err="1"/>
              <a:t>year</a:t>
            </a:r>
            <a:endParaRPr lang="de-DE"/>
          </a:p>
          <a:p>
            <a:endParaRPr lang="de-DE"/>
          </a:p>
          <a:p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either</a:t>
            </a:r>
            <a:r>
              <a:rPr lang="de-DE"/>
              <a:t> </a:t>
            </a:r>
            <a:r>
              <a:rPr lang="de-DE" err="1"/>
              <a:t>assume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not </a:t>
            </a:r>
            <a:r>
              <a:rPr lang="de-DE" err="1"/>
              <a:t>react</a:t>
            </a:r>
            <a:endParaRPr lang="de-DE"/>
          </a:p>
          <a:p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could</a:t>
            </a:r>
            <a:r>
              <a:rPr lang="de-DE"/>
              <a:t> </a:t>
            </a:r>
            <a:r>
              <a:rPr lang="de-DE" err="1"/>
              <a:t>take</a:t>
            </a:r>
            <a:r>
              <a:rPr lang="de-DE"/>
              <a:t> a </a:t>
            </a:r>
            <a:r>
              <a:rPr lang="de-DE" err="1"/>
              <a:t>closer</a:t>
            </a:r>
            <a:r>
              <a:rPr lang="de-DE"/>
              <a:t> </a:t>
            </a:r>
            <a:r>
              <a:rPr lang="de-DE" err="1"/>
              <a:t>look</a:t>
            </a:r>
            <a:r>
              <a:rPr lang="de-DE"/>
              <a:t>:</a:t>
            </a:r>
          </a:p>
          <a:p>
            <a:endParaRPr lang="de-DE"/>
          </a:p>
          <a:p>
            <a:r>
              <a:rPr lang="de-DE" err="1"/>
              <a:t>Pooled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and relative </a:t>
            </a:r>
            <a:r>
              <a:rPr lang="de-DE" err="1"/>
              <a:t>difference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stim</a:t>
            </a:r>
            <a:r>
              <a:rPr lang="de-DE"/>
              <a:t> and </a:t>
            </a:r>
            <a:r>
              <a:rPr lang="de-DE" err="1"/>
              <a:t>fish</a:t>
            </a:r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664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stim</a:t>
            </a:r>
            <a:r>
              <a:rPr lang="de-DE"/>
              <a:t>, </a:t>
            </a:r>
            <a:r>
              <a:rPr lang="de-DE" err="1"/>
              <a:t>we</a:t>
            </a:r>
            <a:r>
              <a:rPr lang="de-DE"/>
              <a:t> find </a:t>
            </a:r>
            <a:r>
              <a:rPr lang="de-DE" err="1"/>
              <a:t>this</a:t>
            </a:r>
            <a:endParaRPr lang="de-DE"/>
          </a:p>
          <a:p>
            <a:endParaRPr lang="de-DE"/>
          </a:p>
          <a:p>
            <a:r>
              <a:rPr lang="de-DE"/>
              <a:t>Top: Beat </a:t>
            </a:r>
            <a:r>
              <a:rPr lang="de-DE" err="1"/>
              <a:t>envelope</a:t>
            </a:r>
            <a:r>
              <a:rPr lang="de-DE"/>
              <a:t>, i.e.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used</a:t>
            </a:r>
            <a:endParaRPr lang="de-DE"/>
          </a:p>
          <a:p>
            <a:r>
              <a:rPr lang="de-DE"/>
              <a:t>Different </a:t>
            </a:r>
            <a:r>
              <a:rPr lang="de-DE" err="1"/>
              <a:t>phases</a:t>
            </a:r>
            <a:r>
              <a:rPr lang="de-DE"/>
              <a:t> but same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and </a:t>
            </a:r>
            <a:r>
              <a:rPr lang="de-DE" err="1"/>
              <a:t>difference</a:t>
            </a:r>
            <a:r>
              <a:rPr lang="de-DE"/>
              <a:t> </a:t>
            </a:r>
            <a:r>
              <a:rPr lang="de-DE" err="1"/>
              <a:t>frequency</a:t>
            </a:r>
            <a:endParaRPr lang="de-DE"/>
          </a:p>
          <a:p>
            <a:r>
              <a:rPr lang="de-DE"/>
              <a:t>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center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 a </a:t>
            </a:r>
            <a:r>
              <a:rPr lang="de-DE" err="1"/>
              <a:t>chirp</a:t>
            </a:r>
            <a:endParaRPr lang="de-DE"/>
          </a:p>
          <a:p>
            <a:r>
              <a:rPr lang="de-DE">
                <a:cs typeface="Calibri" panose="020F0502020204030204"/>
              </a:rPr>
              <a:t>Black </a:t>
            </a:r>
            <a:r>
              <a:rPr lang="de-DE" err="1">
                <a:cs typeface="Calibri" panose="020F0502020204030204"/>
              </a:rPr>
              <a:t>line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is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one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trial</a:t>
            </a:r>
            <a:r>
              <a:rPr lang="de-DE">
                <a:cs typeface="Calibri" panose="020F0502020204030204"/>
              </a:rPr>
              <a:t> </a:t>
            </a:r>
          </a:p>
          <a:p>
            <a:endParaRPr lang="de-DE"/>
          </a:p>
          <a:p>
            <a:r>
              <a:rPr lang="de-DE"/>
              <a:t>Middle: </a:t>
            </a:r>
          </a:p>
          <a:p>
            <a:r>
              <a:rPr lang="de-DE"/>
              <a:t>Y: Trial </a:t>
            </a:r>
            <a:r>
              <a:rPr lang="de-DE" err="1"/>
              <a:t>number</a:t>
            </a:r>
            <a:r>
              <a:rPr lang="de-DE"/>
              <a:t>, </a:t>
            </a:r>
            <a:r>
              <a:rPr lang="de-DE" err="1"/>
              <a:t>played</a:t>
            </a:r>
            <a:r>
              <a:rPr lang="de-DE"/>
              <a:t> 96 </a:t>
            </a:r>
            <a:r>
              <a:rPr lang="de-DE" err="1"/>
              <a:t>chirps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,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trial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rasterplot</a:t>
            </a:r>
            <a:endParaRPr lang="de-DE"/>
          </a:p>
          <a:p>
            <a:endParaRPr lang="de-DE"/>
          </a:p>
          <a:p>
            <a:r>
              <a:rPr lang="de-DE"/>
              <a:t>Below:</a:t>
            </a:r>
            <a:endParaRPr lang="de-DE">
              <a:cs typeface="Calibri"/>
            </a:endParaRPr>
          </a:p>
          <a:p>
            <a:r>
              <a:rPr lang="de-DE"/>
              <a:t>Y: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estimated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a </a:t>
            </a:r>
            <a:r>
              <a:rPr lang="de-DE" err="1"/>
              <a:t>gamma</a:t>
            </a:r>
            <a:r>
              <a:rPr lang="de-DE"/>
              <a:t> </a:t>
            </a:r>
            <a:r>
              <a:rPr lang="de-DE" err="1"/>
              <a:t>kernel</a:t>
            </a:r>
            <a:r>
              <a:rPr lang="de-DE"/>
              <a:t> </a:t>
            </a:r>
            <a:endParaRPr lang="de-DE">
              <a:cs typeface="Calibri"/>
            </a:endParaRPr>
          </a:p>
          <a:p>
            <a:r>
              <a:rPr lang="de-DE"/>
              <a:t>X: Time relative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chirp</a:t>
            </a:r>
            <a:endParaRPr lang="de-DE"/>
          </a:p>
          <a:p>
            <a:endParaRPr lang="de-DE"/>
          </a:p>
          <a:p>
            <a:r>
              <a:rPr lang="de-DE"/>
              <a:t>Rasterplot and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show</a:t>
            </a:r>
            <a:r>
              <a:rPr lang="de-DE"/>
              <a:t> </a:t>
            </a:r>
            <a:r>
              <a:rPr lang="de-DE" err="1"/>
              <a:t>drop</a:t>
            </a:r>
            <a:r>
              <a:rPr lang="de-DE"/>
              <a:t> in </a:t>
            </a:r>
            <a:r>
              <a:rPr lang="de-DE" err="1"/>
              <a:t>activity</a:t>
            </a:r>
            <a:r>
              <a:rPr lang="de-DE"/>
              <a:t> after </a:t>
            </a:r>
            <a:r>
              <a:rPr lang="de-DE" err="1"/>
              <a:t>chirp</a:t>
            </a:r>
            <a:endParaRPr lang="de-DE"/>
          </a:p>
          <a:p>
            <a:r>
              <a:rPr lang="de-DE" err="1"/>
              <a:t>Indicates</a:t>
            </a:r>
            <a:r>
              <a:rPr lang="de-DE"/>
              <a:t> an OFF </a:t>
            </a:r>
            <a:r>
              <a:rPr lang="de-DE" err="1"/>
              <a:t>response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chirps</a:t>
            </a:r>
            <a:endParaRPr lang="de-DE"/>
          </a:p>
          <a:p>
            <a:endParaRPr lang="de-DE"/>
          </a:p>
          <a:p>
            <a:r>
              <a:rPr lang="de-DE"/>
              <a:t>But: This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observable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stimulus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577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 same </a:t>
            </a:r>
            <a:r>
              <a:rPr lang="de-DE" err="1"/>
              <a:t>plot</a:t>
            </a:r>
            <a:r>
              <a:rPr lang="de-DE"/>
              <a:t>, </a:t>
            </a:r>
            <a:r>
              <a:rPr lang="de-DE" err="1"/>
              <a:t>the</a:t>
            </a:r>
            <a:r>
              <a:rPr lang="de-DE"/>
              <a:t> same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but </a:t>
            </a:r>
            <a:r>
              <a:rPr lang="de-DE" err="1"/>
              <a:t>two-fold</a:t>
            </a:r>
            <a:r>
              <a:rPr lang="de-DE"/>
              <a:t> relative </a:t>
            </a:r>
            <a:r>
              <a:rPr lang="de-DE" err="1"/>
              <a:t>frequency</a:t>
            </a:r>
            <a:r>
              <a:rPr lang="de-DE"/>
              <a:t>.</a:t>
            </a:r>
          </a:p>
          <a:p>
            <a:r>
              <a:rPr lang="de-DE" err="1"/>
              <a:t>Before</a:t>
            </a:r>
            <a:r>
              <a:rPr lang="de-DE"/>
              <a:t>, </a:t>
            </a:r>
            <a:r>
              <a:rPr lang="de-DE" err="1"/>
              <a:t>simulated</a:t>
            </a:r>
            <a:r>
              <a:rPr lang="de-DE"/>
              <a:t> </a:t>
            </a:r>
            <a:r>
              <a:rPr lang="de-DE" err="1"/>
              <a:t>fish</a:t>
            </a:r>
            <a:r>
              <a:rPr lang="de-DE"/>
              <a:t> was 1.05 </a:t>
            </a:r>
            <a:r>
              <a:rPr lang="de-DE" err="1"/>
              <a:t>times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EODf</a:t>
            </a:r>
            <a:r>
              <a:rPr lang="de-DE"/>
              <a:t>, </a:t>
            </a:r>
            <a:r>
              <a:rPr lang="de-DE" err="1"/>
              <a:t>now</a:t>
            </a:r>
            <a:r>
              <a:rPr lang="de-DE"/>
              <a:t> 2.05 </a:t>
            </a:r>
            <a:r>
              <a:rPr lang="de-DE" err="1"/>
              <a:t>times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Stimulus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same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envelope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same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same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endParaRPr lang="de-DE"/>
          </a:p>
          <a:p>
            <a:r>
              <a:rPr lang="de-DE"/>
              <a:t>But </a:t>
            </a:r>
            <a:r>
              <a:rPr lang="de-DE" err="1"/>
              <a:t>actual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playback</a:t>
            </a:r>
            <a:r>
              <a:rPr lang="de-DE"/>
              <a:t> was </a:t>
            </a:r>
            <a:r>
              <a:rPr lang="de-DE" err="1"/>
              <a:t>greater</a:t>
            </a:r>
            <a:endParaRPr lang="de-DE"/>
          </a:p>
          <a:p>
            <a:endParaRPr lang="de-DE"/>
          </a:p>
          <a:p>
            <a:r>
              <a:rPr lang="de-DE"/>
              <a:t>Rasterplot and time </a:t>
            </a:r>
            <a:r>
              <a:rPr lang="de-DE" err="1"/>
              <a:t>dependent</a:t>
            </a:r>
            <a:r>
              <a:rPr lang="de-DE"/>
              <a:t>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show</a:t>
            </a:r>
            <a:r>
              <a:rPr lang="de-DE"/>
              <a:t> </a:t>
            </a:r>
            <a:r>
              <a:rPr lang="de-DE" err="1"/>
              <a:t>now</a:t>
            </a:r>
            <a:r>
              <a:rPr lang="de-DE"/>
              <a:t> </a:t>
            </a:r>
            <a:r>
              <a:rPr lang="de-DE" err="1"/>
              <a:t>obvious</a:t>
            </a:r>
            <a:r>
              <a:rPr lang="de-DE"/>
              <a:t> </a:t>
            </a:r>
            <a:r>
              <a:rPr lang="de-DE" err="1"/>
              <a:t>change</a:t>
            </a:r>
            <a:r>
              <a:rPr lang="de-DE"/>
              <a:t> in </a:t>
            </a:r>
            <a:r>
              <a:rPr lang="de-DE" err="1"/>
              <a:t>response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chirp</a:t>
            </a:r>
            <a:endParaRPr lang="de-DE"/>
          </a:p>
          <a:p>
            <a:endParaRPr lang="de-DE"/>
          </a:p>
          <a:p>
            <a:r>
              <a:rPr lang="de-DE"/>
              <a:t>This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true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most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stimuli</a:t>
            </a:r>
            <a:endParaRPr lang="de-DE"/>
          </a:p>
          <a:p>
            <a:endParaRPr lang="de-DE"/>
          </a:p>
          <a:p>
            <a:r>
              <a:rPr lang="de-DE" err="1"/>
              <a:t>Conclusion</a:t>
            </a:r>
            <a:r>
              <a:rPr lang="de-DE"/>
              <a:t>: In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case</a:t>
            </a:r>
            <a:r>
              <a:rPr lang="de-DE"/>
              <a:t>,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react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a </a:t>
            </a:r>
            <a:r>
              <a:rPr lang="de-DE" err="1"/>
              <a:t>chirp</a:t>
            </a:r>
            <a:r>
              <a:rPr lang="de-DE"/>
              <a:t>. But </a:t>
            </a:r>
            <a:r>
              <a:rPr lang="de-DE" err="1"/>
              <a:t>overall</a:t>
            </a:r>
            <a:r>
              <a:rPr lang="de-DE"/>
              <a:t> not </a:t>
            </a:r>
            <a:r>
              <a:rPr lang="de-DE" err="1"/>
              <a:t>really</a:t>
            </a:r>
            <a:r>
              <a:rPr lang="de-DE"/>
              <a:t>. </a:t>
            </a:r>
          </a:p>
          <a:p>
            <a:r>
              <a:rPr lang="de-DE"/>
              <a:t>Opens </a:t>
            </a:r>
            <a:r>
              <a:rPr lang="de-DE" err="1"/>
              <a:t>question</a:t>
            </a:r>
            <a:r>
              <a:rPr lang="de-DE"/>
              <a:t>: </a:t>
            </a:r>
            <a:r>
              <a:rPr lang="de-DE" err="1"/>
              <a:t>Does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react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at all?</a:t>
            </a:r>
          </a:p>
          <a:p>
            <a:endParaRPr lang="de-DE"/>
          </a:p>
          <a:p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played</a:t>
            </a:r>
            <a:r>
              <a:rPr lang="de-DE"/>
              <a:t> back on top </a:t>
            </a:r>
            <a:r>
              <a:rPr lang="de-DE" err="1"/>
              <a:t>of</a:t>
            </a:r>
            <a:r>
              <a:rPr lang="de-DE"/>
              <a:t> a </a:t>
            </a:r>
            <a:r>
              <a:rPr lang="de-DE" err="1"/>
              <a:t>beat</a:t>
            </a:r>
            <a:r>
              <a:rPr lang="de-DE"/>
              <a:t>, </a:t>
            </a:r>
            <a:r>
              <a:rPr lang="de-DE" err="1"/>
              <a:t>simulating</a:t>
            </a:r>
            <a:r>
              <a:rPr lang="de-DE"/>
              <a:t> </a:t>
            </a:r>
            <a:r>
              <a:rPr lang="de-DE" err="1"/>
              <a:t>another</a:t>
            </a:r>
            <a:r>
              <a:rPr lang="de-DE"/>
              <a:t> </a:t>
            </a:r>
            <a:r>
              <a:rPr lang="de-DE" err="1"/>
              <a:t>fish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 err="1"/>
              <a:t>Some</a:t>
            </a:r>
            <a:r>
              <a:rPr lang="de-DE"/>
              <a:t> ELL </a:t>
            </a:r>
            <a:r>
              <a:rPr lang="de-DE" err="1"/>
              <a:t>cells</a:t>
            </a:r>
            <a:r>
              <a:rPr lang="de-DE"/>
              <a:t> </a:t>
            </a:r>
            <a:r>
              <a:rPr lang="de-DE" err="1"/>
              <a:t>fire</a:t>
            </a:r>
            <a:r>
              <a:rPr lang="de-DE"/>
              <a:t> in </a:t>
            </a:r>
            <a:r>
              <a:rPr lang="de-DE" err="1"/>
              <a:t>phase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envelope</a:t>
            </a:r>
            <a:r>
              <a:rPr lang="de-DE"/>
              <a:t>.</a:t>
            </a:r>
          </a:p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react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itself</a:t>
            </a:r>
            <a:r>
              <a:rPr lang="de-DE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487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Y = Stimulus </a:t>
            </a:r>
            <a:r>
              <a:rPr lang="de-DE" err="1"/>
              <a:t>envelope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SAMs</a:t>
            </a:r>
          </a:p>
          <a:p>
            <a:r>
              <a:rPr lang="de-DE"/>
              <a:t>X = Time in s (</a:t>
            </a:r>
            <a:r>
              <a:rPr lang="de-DE" err="1"/>
              <a:t>zoomed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trial</a:t>
            </a:r>
            <a:r>
              <a:rPr lang="de-DE"/>
              <a:t>)</a:t>
            </a:r>
            <a:endParaRPr lang="de-DE">
              <a:cs typeface="Calibri"/>
            </a:endParaRPr>
          </a:p>
          <a:p>
            <a:endParaRPr lang="de-DE"/>
          </a:p>
          <a:p>
            <a:r>
              <a:rPr lang="de-DE">
                <a:cs typeface="Calibri"/>
              </a:rPr>
              <a:t>Higher </a:t>
            </a:r>
            <a:r>
              <a:rPr lang="de-DE" err="1">
                <a:cs typeface="Calibri"/>
              </a:rPr>
              <a:t>than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fish</a:t>
            </a:r>
            <a:r>
              <a:rPr lang="de-DE">
                <a:cs typeface="Calibri"/>
              </a:rPr>
              <a:t> EOD </a:t>
            </a:r>
          </a:p>
          <a:p>
            <a:endParaRPr lang="de-DE"/>
          </a:p>
          <a:p>
            <a:r>
              <a:rPr lang="de-DE"/>
              <a:t>SAM: </a:t>
            </a:r>
            <a:r>
              <a:rPr lang="de-DE" err="1"/>
              <a:t>Sinusoidal</a:t>
            </a:r>
            <a:r>
              <a:rPr lang="de-DE"/>
              <a:t>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modulations</a:t>
            </a:r>
            <a:endParaRPr lang="de-DE"/>
          </a:p>
          <a:p>
            <a:r>
              <a:rPr lang="de-DE" err="1"/>
              <a:t>Produce</a:t>
            </a:r>
            <a:r>
              <a:rPr lang="de-DE"/>
              <a:t> a </a:t>
            </a:r>
            <a:r>
              <a:rPr lang="de-DE" err="1"/>
              <a:t>beat</a:t>
            </a:r>
            <a:endParaRPr lang="de-DE"/>
          </a:p>
          <a:p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chirp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stimuli</a:t>
            </a:r>
            <a:endParaRPr lang="de-DE"/>
          </a:p>
          <a:p>
            <a:endParaRPr lang="de-DE"/>
          </a:p>
          <a:p>
            <a:r>
              <a:rPr lang="de-DE"/>
              <a:t>Can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investigate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response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67879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Top: </a:t>
            </a:r>
            <a:r>
              <a:rPr lang="de-DE" err="1"/>
              <a:t>Envelope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result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stimulation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SAM</a:t>
            </a:r>
          </a:p>
          <a:p>
            <a:r>
              <a:rPr lang="de-DE" err="1"/>
              <a:t>Simulates</a:t>
            </a:r>
            <a:r>
              <a:rPr lang="de-DE"/>
              <a:t> a </a:t>
            </a:r>
            <a:r>
              <a:rPr lang="de-DE" err="1"/>
              <a:t>fish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1.04 x </a:t>
            </a:r>
            <a:r>
              <a:rPr lang="de-DE" err="1"/>
              <a:t>fish</a:t>
            </a:r>
            <a:r>
              <a:rPr lang="de-DE"/>
              <a:t> </a:t>
            </a:r>
            <a:r>
              <a:rPr lang="de-DE" err="1"/>
              <a:t>EODf</a:t>
            </a:r>
            <a:endParaRPr lang="de-DE"/>
          </a:p>
          <a:p>
            <a:r>
              <a:rPr lang="de-DE" err="1"/>
              <a:t>Results</a:t>
            </a:r>
            <a:r>
              <a:rPr lang="de-DE"/>
              <a:t> in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25 Hz</a:t>
            </a:r>
            <a:endParaRPr lang="de-DE">
              <a:cs typeface="Calibri"/>
            </a:endParaRPr>
          </a:p>
          <a:p>
            <a:endParaRPr lang="de-DE"/>
          </a:p>
          <a:p>
            <a:r>
              <a:rPr lang="de-DE"/>
              <a:t>Bottom: </a:t>
            </a:r>
            <a:endParaRPr lang="de-DE">
              <a:cs typeface="Calibri"/>
            </a:endParaRPr>
          </a:p>
          <a:p>
            <a:r>
              <a:rPr lang="de-DE"/>
              <a:t>Y: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estimated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Gauß </a:t>
            </a:r>
            <a:r>
              <a:rPr lang="de-DE" err="1"/>
              <a:t>kernel</a:t>
            </a:r>
            <a:r>
              <a:rPr lang="de-DE"/>
              <a:t> in Hz</a:t>
            </a:r>
            <a:endParaRPr lang="de-DE">
              <a:cs typeface="Calibri"/>
            </a:endParaRPr>
          </a:p>
          <a:p>
            <a:r>
              <a:rPr lang="de-DE"/>
              <a:t>X: Time </a:t>
            </a:r>
            <a:r>
              <a:rPr lang="de-DE" err="1"/>
              <a:t>centered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onset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beat</a:t>
            </a:r>
            <a:endParaRPr lang="de-DE"/>
          </a:p>
          <a:p>
            <a:endParaRPr lang="de-DE"/>
          </a:p>
          <a:p>
            <a:r>
              <a:rPr lang="de-DE"/>
              <a:t>Response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3 </a:t>
            </a:r>
            <a:r>
              <a:rPr lang="de-DE" err="1"/>
              <a:t>consecutive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periods</a:t>
            </a:r>
            <a:endParaRPr lang="de-DE"/>
          </a:p>
          <a:p>
            <a:endParaRPr lang="de-DE"/>
          </a:p>
          <a:p>
            <a:r>
              <a:rPr lang="de-DE"/>
              <a:t>Below </a:t>
            </a:r>
            <a:r>
              <a:rPr lang="de-DE" err="1"/>
              <a:t>firing</a:t>
            </a:r>
            <a:r>
              <a:rPr lang="de-DE"/>
              <a:t> rate:</a:t>
            </a:r>
            <a:endParaRPr lang="de-DE">
              <a:cs typeface="Calibri"/>
            </a:endParaRPr>
          </a:p>
          <a:p>
            <a:r>
              <a:rPr lang="de-DE"/>
              <a:t>Rasterplot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pooled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all </a:t>
            </a:r>
            <a:r>
              <a:rPr lang="de-DE" err="1"/>
              <a:t>trials</a:t>
            </a:r>
            <a:endParaRPr lang="de-DE"/>
          </a:p>
          <a:p>
            <a:endParaRPr lang="de-DE"/>
          </a:p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: </a:t>
            </a:r>
            <a:r>
              <a:rPr lang="de-DE" err="1"/>
              <a:t>Firing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coupled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period</a:t>
            </a:r>
            <a:r>
              <a:rPr lang="de-DE"/>
              <a:t>, </a:t>
            </a:r>
            <a:r>
              <a:rPr lang="de-DE" err="1"/>
              <a:t>peaks</a:t>
            </a:r>
            <a:r>
              <a:rPr lang="de-DE"/>
              <a:t> at </a:t>
            </a:r>
            <a:r>
              <a:rPr lang="de-DE" err="1"/>
              <a:t>almost</a:t>
            </a:r>
            <a:r>
              <a:rPr lang="de-DE"/>
              <a:t> 40 Hz </a:t>
            </a:r>
            <a:r>
              <a:rPr lang="de-DE" err="1"/>
              <a:t>while</a:t>
            </a:r>
            <a:r>
              <a:rPr lang="de-DE"/>
              <a:t> 0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peaks</a:t>
            </a:r>
            <a:endParaRPr lang="de-DE"/>
          </a:p>
          <a:p>
            <a:endParaRPr lang="de-DE"/>
          </a:p>
          <a:p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increase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period</a:t>
            </a:r>
            <a:r>
              <a:rPr lang="de-DE"/>
              <a:t>, </a:t>
            </a:r>
            <a:r>
              <a:rPr lang="de-DE" err="1"/>
              <a:t>spiketrain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phase</a:t>
            </a:r>
            <a:r>
              <a:rPr lang="de-DE"/>
              <a:t> </a:t>
            </a:r>
            <a:r>
              <a:rPr lang="de-DE" err="1"/>
              <a:t>shifted</a:t>
            </a:r>
            <a:r>
              <a:rPr lang="de-DE"/>
              <a:t> and </a:t>
            </a:r>
            <a:r>
              <a:rPr lang="de-DE" err="1"/>
              <a:t>response</a:t>
            </a:r>
            <a:r>
              <a:rPr lang="de-DE"/>
              <a:t> </a:t>
            </a:r>
            <a:r>
              <a:rPr lang="de-DE" err="1"/>
              <a:t>slightly</a:t>
            </a:r>
            <a:r>
              <a:rPr lang="de-DE"/>
              <a:t> </a:t>
            </a:r>
            <a:r>
              <a:rPr lang="de-DE" err="1"/>
              <a:t>decreases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302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Is a constantly changing dipole field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2621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Same </a:t>
            </a:r>
            <a:r>
              <a:rPr lang="de-DE" err="1"/>
              <a:t>plot</a:t>
            </a:r>
            <a:r>
              <a:rPr lang="de-DE"/>
              <a:t> but KDE </a:t>
            </a:r>
            <a:r>
              <a:rPr lang="de-DE" err="1"/>
              <a:t>peaks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shifted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left</a:t>
            </a:r>
            <a:endParaRPr lang="de-DE"/>
          </a:p>
          <a:p>
            <a:endParaRPr lang="de-DE"/>
          </a:p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now</a:t>
            </a:r>
            <a:r>
              <a:rPr lang="de-DE"/>
              <a:t> at 1.08 EOD multiples, double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50 Hz</a:t>
            </a:r>
          </a:p>
          <a:p>
            <a:endParaRPr lang="de-DE"/>
          </a:p>
          <a:p>
            <a:r>
              <a:rPr lang="de-DE"/>
              <a:t>Peaks </a:t>
            </a:r>
            <a:r>
              <a:rPr lang="de-DE" err="1"/>
              <a:t>decrease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ca</a:t>
            </a:r>
            <a:r>
              <a:rPr lang="de-DE"/>
              <a:t> 30 Hz but </a:t>
            </a:r>
            <a:r>
              <a:rPr lang="de-DE" err="1"/>
              <a:t>response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peaks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still </a:t>
            </a:r>
            <a:r>
              <a:rPr lang="de-DE" err="1"/>
              <a:t>low</a:t>
            </a:r>
            <a:endParaRPr lang="de-DE"/>
          </a:p>
          <a:p>
            <a:endParaRPr lang="de-DE"/>
          </a:p>
          <a:p>
            <a:r>
              <a:rPr lang="de-DE"/>
              <a:t>Next </a:t>
            </a:r>
            <a:r>
              <a:rPr lang="de-DE" err="1"/>
              <a:t>plot</a:t>
            </a:r>
            <a:r>
              <a:rPr lang="de-DE"/>
              <a:t>: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another</a:t>
            </a:r>
            <a:r>
              <a:rPr lang="de-DE"/>
              <a:t> 25 Hz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endParaRPr lang="de-DE"/>
          </a:p>
          <a:p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8640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Beat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now</a:t>
            </a:r>
            <a:r>
              <a:rPr lang="de-DE"/>
              <a:t> at 75 Hz</a:t>
            </a:r>
          </a:p>
          <a:p>
            <a:endParaRPr lang="de-DE"/>
          </a:p>
          <a:p>
            <a:r>
              <a:rPr lang="de-DE" err="1"/>
              <a:t>Again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 a </a:t>
            </a:r>
            <a:r>
              <a:rPr lang="de-DE" err="1"/>
              <a:t>phase</a:t>
            </a:r>
            <a:r>
              <a:rPr lang="de-DE"/>
              <a:t> shift</a:t>
            </a:r>
          </a:p>
          <a:p>
            <a:endParaRPr lang="de-DE"/>
          </a:p>
          <a:p>
            <a:r>
              <a:rPr lang="de-DE"/>
              <a:t>Peak rate </a:t>
            </a:r>
            <a:r>
              <a:rPr lang="de-DE" err="1"/>
              <a:t>decreases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little</a:t>
            </a:r>
            <a:r>
              <a:rPr lang="de-DE"/>
              <a:t> </a:t>
            </a:r>
            <a:r>
              <a:rPr lang="de-DE" err="1"/>
              <a:t>below</a:t>
            </a:r>
            <a:r>
              <a:rPr lang="de-DE"/>
              <a:t> 20 Hz</a:t>
            </a:r>
          </a:p>
          <a:p>
            <a:endParaRPr lang="de-DE"/>
          </a:p>
          <a:p>
            <a:r>
              <a:rPr lang="de-DE"/>
              <a:t>See </a:t>
            </a:r>
            <a:r>
              <a:rPr lang="de-DE" err="1"/>
              <a:t>activity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peaks</a:t>
            </a:r>
            <a:endParaRPr lang="de-DE"/>
          </a:p>
          <a:p>
            <a:endParaRPr lang="de-DE"/>
          </a:p>
          <a:p>
            <a:r>
              <a:rPr lang="de-DE" err="1"/>
              <a:t>Conclusion</a:t>
            </a:r>
            <a:r>
              <a:rPr lang="de-DE"/>
              <a:t>: </a:t>
            </a:r>
          </a:p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coupled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endParaRPr lang="de-DE"/>
          </a:p>
          <a:p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appears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inhibitory</a:t>
            </a:r>
            <a:endParaRPr lang="de-DE"/>
          </a:p>
          <a:p>
            <a:r>
              <a:rPr lang="de-DE"/>
              <a:t>BUT: </a:t>
            </a:r>
          </a:p>
          <a:p>
            <a:r>
              <a:rPr lang="de-DE" err="1"/>
              <a:t>We</a:t>
            </a:r>
            <a:r>
              <a:rPr lang="de-DE"/>
              <a:t> dont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input</a:t>
            </a:r>
            <a:r>
              <a:rPr lang="de-DE"/>
              <a:t> lag, </a:t>
            </a:r>
            <a:r>
              <a:rPr lang="de-DE" err="1"/>
              <a:t>since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P-units </a:t>
            </a:r>
            <a:r>
              <a:rPr lang="de-DE" err="1"/>
              <a:t>inntervating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could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tail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fish</a:t>
            </a:r>
            <a:endParaRPr lang="de-DE"/>
          </a:p>
          <a:p>
            <a:r>
              <a:rPr lang="de-DE"/>
              <a:t>And: The </a:t>
            </a:r>
            <a:r>
              <a:rPr lang="de-DE" err="1"/>
              <a:t>fish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dipole</a:t>
            </a:r>
            <a:r>
              <a:rPr lang="de-DE"/>
              <a:t>! So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envelope</a:t>
            </a:r>
            <a:r>
              <a:rPr lang="de-DE"/>
              <a:t> </a:t>
            </a:r>
            <a:r>
              <a:rPr lang="de-DE" err="1"/>
              <a:t>switced</a:t>
            </a:r>
            <a:r>
              <a:rPr lang="de-DE"/>
              <a:t> </a:t>
            </a:r>
            <a:r>
              <a:rPr lang="de-DE" err="1"/>
              <a:t>sign</a:t>
            </a:r>
            <a:r>
              <a:rPr lang="de-DE"/>
              <a:t> </a:t>
            </a:r>
            <a:r>
              <a:rPr lang="de-DE" err="1"/>
              <a:t>approx</a:t>
            </a:r>
            <a:r>
              <a:rPr lang="de-DE"/>
              <a:t> 2/3rds down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body</a:t>
            </a:r>
            <a:endParaRPr lang="de-DE"/>
          </a:p>
          <a:p>
            <a:endParaRPr lang="de-DE"/>
          </a:p>
          <a:p>
            <a:r>
              <a:rPr lang="de-DE"/>
              <a:t>This </a:t>
            </a:r>
            <a:r>
              <a:rPr lang="de-DE" err="1"/>
              <a:t>is</a:t>
            </a:r>
            <a:r>
              <a:rPr lang="de-DE"/>
              <a:t> not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conlcusive</a:t>
            </a:r>
            <a:r>
              <a:rPr lang="de-DE"/>
              <a:t>! Question: </a:t>
            </a:r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tuned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?</a:t>
            </a:r>
          </a:p>
          <a:p>
            <a:endParaRPr lang="de-DE"/>
          </a:p>
          <a:p>
            <a:endParaRPr lang="de-DE"/>
          </a:p>
          <a:p>
            <a:r>
              <a:rPr lang="de-DE"/>
              <a:t>Jans </a:t>
            </a:r>
            <a:r>
              <a:rPr lang="de-DE" err="1"/>
              <a:t>notes</a:t>
            </a:r>
            <a:r>
              <a:rPr lang="de-DE"/>
              <a:t>:</a:t>
            </a:r>
          </a:p>
          <a:p>
            <a:r>
              <a:rPr lang="de-DE"/>
              <a:t>- Präzision/Phasenkopplung</a:t>
            </a:r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3651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Stimulus: </a:t>
            </a:r>
            <a:r>
              <a:rPr lang="de-DE" err="1"/>
              <a:t>Steps</a:t>
            </a:r>
            <a:r>
              <a:rPr lang="de-DE"/>
              <a:t> in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varying</a:t>
            </a:r>
            <a:r>
              <a:rPr lang="de-DE"/>
              <a:t> </a:t>
            </a:r>
            <a:r>
              <a:rPr lang="de-DE" err="1"/>
              <a:t>contrast</a:t>
            </a:r>
            <a:endParaRPr lang="de-DE"/>
          </a:p>
          <a:p>
            <a:endParaRPr lang="de-DE"/>
          </a:p>
          <a:p>
            <a:r>
              <a:rPr lang="de-DE"/>
              <a:t>Y = Stimulus </a:t>
            </a:r>
            <a:r>
              <a:rPr lang="de-DE" err="1"/>
              <a:t>envelope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10 </a:t>
            </a:r>
            <a:r>
              <a:rPr lang="de-DE" err="1"/>
              <a:t>contrasts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trial</a:t>
            </a:r>
            <a:endParaRPr lang="de-DE"/>
          </a:p>
          <a:p>
            <a:r>
              <a:rPr lang="de-DE"/>
              <a:t>X = Time in s (</a:t>
            </a:r>
            <a:r>
              <a:rPr lang="de-DE" err="1"/>
              <a:t>zoomed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trial</a:t>
            </a:r>
            <a:r>
              <a:rPr lang="de-DE"/>
              <a:t>)</a:t>
            </a:r>
          </a:p>
          <a:p>
            <a:endParaRPr lang="de-DE"/>
          </a:p>
          <a:p>
            <a:r>
              <a:rPr lang="de-DE" err="1"/>
              <a:t>Contrast</a:t>
            </a:r>
            <a:r>
              <a:rPr lang="de-DE"/>
              <a:t> = %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receiver</a:t>
            </a:r>
            <a:r>
              <a:rPr lang="de-DE"/>
              <a:t> EOD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So </a:t>
            </a:r>
            <a:r>
              <a:rPr lang="de-DE" err="1"/>
              <a:t>contrast</a:t>
            </a:r>
            <a:r>
              <a:rPr lang="de-DE"/>
              <a:t> (i.e. relative </a:t>
            </a:r>
            <a:r>
              <a:rPr lang="de-DE" err="1"/>
              <a:t>difference</a:t>
            </a:r>
            <a:r>
              <a:rPr lang="de-DE"/>
              <a:t> due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)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negative and positive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  <a:p>
            <a:r>
              <a:rPr lang="de-DE" err="1"/>
              <a:t>Example</a:t>
            </a:r>
            <a:r>
              <a:rPr lang="de-DE"/>
              <a:t>: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receiver</a:t>
            </a:r>
            <a:r>
              <a:rPr lang="de-DE"/>
              <a:t> EOD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10 and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contrast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30%,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step</a:t>
            </a:r>
            <a:r>
              <a:rPr lang="de-DE"/>
              <a:t> (in </a:t>
            </a:r>
            <a:r>
              <a:rPr lang="de-DE" err="1"/>
              <a:t>either</a:t>
            </a:r>
            <a:r>
              <a:rPr lang="de-DE"/>
              <a:t> </a:t>
            </a:r>
            <a:r>
              <a:rPr lang="de-DE" err="1"/>
              <a:t>direction</a:t>
            </a:r>
            <a:r>
              <a:rPr lang="de-DE"/>
              <a:t>) </a:t>
            </a:r>
            <a:r>
              <a:rPr lang="de-DE" err="1"/>
              <a:t>would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3</a:t>
            </a:r>
          </a:p>
          <a:p>
            <a:endParaRPr lang="de-DE"/>
          </a:p>
          <a:p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plot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response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steps</a:t>
            </a:r>
            <a:r>
              <a:rPr lang="de-DE"/>
              <a:t> in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against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constrast</a:t>
            </a:r>
            <a:r>
              <a:rPr lang="de-DE"/>
              <a:t>,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a </a:t>
            </a:r>
            <a:r>
              <a:rPr lang="de-DE" err="1"/>
              <a:t>contrast</a:t>
            </a:r>
            <a:r>
              <a:rPr lang="de-DE"/>
              <a:t> </a:t>
            </a:r>
            <a:r>
              <a:rPr lang="de-DE" err="1"/>
              <a:t>tuning</a:t>
            </a:r>
            <a:r>
              <a:rPr lang="de-DE"/>
              <a:t> </a:t>
            </a:r>
            <a:r>
              <a:rPr lang="de-DE" err="1"/>
              <a:t>curve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1417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Tuning </a:t>
            </a:r>
            <a:r>
              <a:rPr lang="de-DE" err="1"/>
              <a:t>curve</a:t>
            </a:r>
            <a:r>
              <a:rPr lang="de-DE"/>
              <a:t>: </a:t>
            </a:r>
          </a:p>
          <a:p>
            <a:endParaRPr lang="de-DE"/>
          </a:p>
          <a:p>
            <a:r>
              <a:rPr lang="de-DE"/>
              <a:t>Y = </a:t>
            </a:r>
            <a:r>
              <a:rPr lang="de-DE" err="1"/>
              <a:t>Firing</a:t>
            </a:r>
            <a:r>
              <a:rPr lang="de-DE"/>
              <a:t> rate [Hz]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std</a:t>
            </a:r>
            <a:r>
              <a:rPr lang="de-DE"/>
              <a:t> </a:t>
            </a:r>
            <a:endParaRPr lang="de-DE">
              <a:cs typeface="Calibri"/>
            </a:endParaRPr>
          </a:p>
          <a:p>
            <a:r>
              <a:rPr lang="de-DE"/>
              <a:t>X = </a:t>
            </a:r>
            <a:r>
              <a:rPr lang="de-DE" err="1"/>
              <a:t>Contrast</a:t>
            </a:r>
            <a:r>
              <a:rPr lang="de-DE"/>
              <a:t> in % </a:t>
            </a:r>
            <a:endParaRPr lang="de-DE">
              <a:cs typeface="Calibri"/>
            </a:endParaRPr>
          </a:p>
          <a:p>
            <a:endParaRPr lang="de-DE"/>
          </a:p>
          <a:p>
            <a:r>
              <a:rPr lang="de-DE">
                <a:cs typeface="Calibri"/>
              </a:rPr>
              <a:t>10 </a:t>
            </a:r>
            <a:r>
              <a:rPr lang="de-DE" err="1">
                <a:cs typeface="Calibri"/>
              </a:rPr>
              <a:t>trials</a:t>
            </a:r>
            <a:r>
              <a:rPr lang="de-DE">
                <a:cs typeface="Calibri"/>
              </a:rPr>
              <a:t> per </a:t>
            </a:r>
            <a:r>
              <a:rPr lang="de-DE" err="1">
                <a:cs typeface="Calibri"/>
              </a:rPr>
              <a:t>contrast</a:t>
            </a:r>
            <a:r>
              <a:rPr lang="de-DE">
                <a:cs typeface="Calibri"/>
              </a:rPr>
              <a:t> </a:t>
            </a:r>
          </a:p>
          <a:p>
            <a:endParaRPr lang="de-DE"/>
          </a:p>
          <a:p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higher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negative </a:t>
            </a:r>
            <a:r>
              <a:rPr lang="de-DE" err="1"/>
              <a:t>amplitudes</a:t>
            </a:r>
            <a:r>
              <a:rPr lang="de-DE"/>
              <a:t> -&gt; </a:t>
            </a:r>
            <a:r>
              <a:rPr lang="de-DE" err="1"/>
              <a:t>indication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cell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an OFF </a:t>
            </a:r>
            <a:r>
              <a:rPr lang="de-DE" err="1"/>
              <a:t>cell</a:t>
            </a:r>
            <a:endParaRPr lang="de-DE"/>
          </a:p>
          <a:p>
            <a:r>
              <a:rPr lang="de-DE"/>
              <a:t>This </a:t>
            </a:r>
            <a:r>
              <a:rPr lang="de-DE" err="1"/>
              <a:t>means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activates</a:t>
            </a:r>
            <a:r>
              <a:rPr lang="de-DE"/>
              <a:t> at </a:t>
            </a:r>
            <a:r>
              <a:rPr lang="de-DE" err="1"/>
              <a:t>amplitude</a:t>
            </a:r>
            <a:r>
              <a:rPr lang="de-DE"/>
              <a:t> </a:t>
            </a:r>
            <a:r>
              <a:rPr lang="de-DE" err="1"/>
              <a:t>troughs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stimulus</a:t>
            </a:r>
            <a:endParaRPr lang="de-DE"/>
          </a:p>
          <a:p>
            <a:endParaRPr lang="de-DE"/>
          </a:p>
          <a:p>
            <a:r>
              <a:rPr lang="de-DE"/>
              <a:t>This </a:t>
            </a:r>
            <a:r>
              <a:rPr lang="de-DE" err="1"/>
              <a:t>gives</a:t>
            </a:r>
            <a:r>
              <a:rPr lang="de-DE"/>
              <a:t> </a:t>
            </a:r>
            <a:r>
              <a:rPr lang="de-DE" err="1"/>
              <a:t>us</a:t>
            </a:r>
            <a:r>
              <a:rPr lang="de-DE"/>
              <a:t> an </a:t>
            </a:r>
            <a:r>
              <a:rPr lang="de-DE" err="1"/>
              <a:t>idea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 </a:t>
            </a:r>
            <a:r>
              <a:rPr lang="de-DE" err="1"/>
              <a:t>spikes</a:t>
            </a:r>
            <a:endParaRPr lang="de-DE"/>
          </a:p>
          <a:p>
            <a:endParaRPr lang="de-DE"/>
          </a:p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validate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assumption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computing</a:t>
            </a:r>
            <a:r>
              <a:rPr lang="de-DE"/>
              <a:t> a </a:t>
            </a:r>
            <a:r>
              <a:rPr lang="de-DE" err="1"/>
              <a:t>spike</a:t>
            </a:r>
            <a:r>
              <a:rPr lang="de-DE"/>
              <a:t> </a:t>
            </a:r>
            <a:r>
              <a:rPr lang="de-DE" err="1"/>
              <a:t>triggered</a:t>
            </a:r>
            <a:r>
              <a:rPr lang="de-DE"/>
              <a:t> </a:t>
            </a:r>
            <a:r>
              <a:rPr lang="de-DE" err="1"/>
              <a:t>average</a:t>
            </a:r>
            <a:r>
              <a:rPr lang="de-DE"/>
              <a:t> </a:t>
            </a:r>
            <a:r>
              <a:rPr lang="de-DE" err="1"/>
              <a:t>stimulus</a:t>
            </a:r>
            <a:endParaRPr lang="de-DE"/>
          </a:p>
          <a:p>
            <a:endParaRPr lang="de-DE"/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Jans </a:t>
            </a:r>
            <a:r>
              <a:rPr lang="de-DE" err="1"/>
              <a:t>notes</a:t>
            </a:r>
            <a:r>
              <a:rPr lang="de-DE"/>
              <a:t>:</a:t>
            </a:r>
          </a:p>
          <a:p>
            <a:r>
              <a:rPr lang="de-DE"/>
              <a:t>- Off </a:t>
            </a:r>
            <a:r>
              <a:rPr lang="de-DE" err="1"/>
              <a:t>zelle</a:t>
            </a:r>
            <a:r>
              <a:rPr lang="de-DE"/>
              <a:t> die auf kleinere </a:t>
            </a:r>
            <a:r>
              <a:rPr lang="de-DE" err="1"/>
              <a:t>amplituden</a:t>
            </a:r>
            <a:r>
              <a:rPr lang="de-DE"/>
              <a:t> reagiert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6916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Stimulus </a:t>
            </a:r>
            <a:r>
              <a:rPr lang="de-DE" err="1">
                <a:cs typeface="Calibri"/>
              </a:rPr>
              <a:t>used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STA: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Y = Stimulus </a:t>
            </a:r>
            <a:r>
              <a:rPr lang="de-DE" err="1">
                <a:cs typeface="Calibri"/>
              </a:rPr>
              <a:t>envelope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RAM </a:t>
            </a:r>
            <a:r>
              <a:rPr lang="de-DE" err="1">
                <a:cs typeface="Calibri"/>
              </a:rPr>
              <a:t>stimulus</a:t>
            </a: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X = Time in s (</a:t>
            </a:r>
            <a:r>
              <a:rPr lang="de-DE" err="1">
                <a:cs typeface="Calibri"/>
              </a:rPr>
              <a:t>zoomed</a:t>
            </a:r>
            <a:r>
              <a:rPr lang="de-DE">
                <a:cs typeface="Calibri"/>
              </a:rPr>
              <a:t> in </a:t>
            </a:r>
            <a:r>
              <a:rPr lang="de-DE" err="1">
                <a:cs typeface="Calibri"/>
              </a:rPr>
              <a:t>beginning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first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trial</a:t>
            </a:r>
            <a:r>
              <a:rPr lang="de-DE">
                <a:cs typeface="Calibri"/>
              </a:rPr>
              <a:t>)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Trial: 20 * 10s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RAM = Random </a:t>
            </a:r>
            <a:r>
              <a:rPr lang="de-DE" err="1">
                <a:cs typeface="Calibri"/>
              </a:rPr>
              <a:t>amplitude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modulations</a:t>
            </a:r>
            <a:r>
              <a:rPr lang="de-DE">
                <a:cs typeface="Calibri"/>
              </a:rPr>
              <a:t>. </a:t>
            </a:r>
          </a:p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Instead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steps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remember</a:t>
            </a:r>
            <a:r>
              <a:rPr lang="de-DE">
                <a:cs typeface="Calibri"/>
              </a:rPr>
              <a:t> FI </a:t>
            </a:r>
            <a:r>
              <a:rPr lang="de-DE" err="1">
                <a:cs typeface="Calibri"/>
              </a:rPr>
              <a:t>curve</a:t>
            </a:r>
            <a:r>
              <a:rPr lang="de-DE">
                <a:cs typeface="Calibri"/>
              </a:rPr>
              <a:t>) </a:t>
            </a:r>
            <a:r>
              <a:rPr lang="de-DE" err="1">
                <a:cs typeface="Calibri"/>
              </a:rPr>
              <a:t>we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now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change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amplitude</a:t>
            </a:r>
            <a:r>
              <a:rPr lang="de-DE">
                <a:cs typeface="Calibri"/>
              </a:rPr>
              <a:t> in a </a:t>
            </a:r>
            <a:r>
              <a:rPr lang="de-DE" err="1">
                <a:cs typeface="Calibri"/>
              </a:rPr>
              <a:t>random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manner</a:t>
            </a:r>
            <a:r>
              <a:rPr lang="de-DE">
                <a:cs typeface="Calibri"/>
              </a:rPr>
              <a:t>.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The </a:t>
            </a:r>
            <a:r>
              <a:rPr lang="de-DE" err="1">
                <a:cs typeface="Calibri"/>
              </a:rPr>
              <a:t>beginning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shows</a:t>
            </a:r>
            <a:r>
              <a:rPr lang="de-DE">
                <a:cs typeface="Calibri"/>
              </a:rPr>
              <a:t> a pause: Beat </a:t>
            </a:r>
            <a:r>
              <a:rPr lang="de-DE" err="1">
                <a:cs typeface="Calibri"/>
              </a:rPr>
              <a:t>envelope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stable</a:t>
            </a:r>
            <a:r>
              <a:rPr lang="de-DE">
                <a:cs typeface="Calibri"/>
              </a:rPr>
              <a:t>, </a:t>
            </a:r>
            <a:r>
              <a:rPr lang="de-DE" err="1">
                <a:cs typeface="Calibri"/>
              </a:rPr>
              <a:t>because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envelope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fish</a:t>
            </a:r>
            <a:r>
              <a:rPr lang="de-DE">
                <a:cs typeface="Calibri"/>
              </a:rPr>
              <a:t> EOD</a:t>
            </a:r>
          </a:p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Then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stimulus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turns</a:t>
            </a:r>
            <a:r>
              <a:rPr lang="de-DE">
                <a:cs typeface="Calibri"/>
              </a:rPr>
              <a:t> on: Beat </a:t>
            </a:r>
            <a:r>
              <a:rPr lang="de-DE" err="1">
                <a:cs typeface="Calibri"/>
              </a:rPr>
              <a:t>envelope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modulated</a:t>
            </a:r>
            <a:r>
              <a:rPr lang="de-DE">
                <a:cs typeface="Calibri"/>
              </a:rPr>
              <a:t> in a </a:t>
            </a:r>
            <a:r>
              <a:rPr lang="de-DE" err="1">
                <a:cs typeface="Calibri"/>
              </a:rPr>
              <a:t>random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way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compute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STA: 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At </a:t>
            </a:r>
            <a:r>
              <a:rPr lang="de-DE" err="1">
                <a:cs typeface="Calibri"/>
              </a:rPr>
              <a:t>each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spike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during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RAM, </a:t>
            </a:r>
            <a:r>
              <a:rPr lang="de-DE" err="1">
                <a:cs typeface="Calibri"/>
              </a:rPr>
              <a:t>cut</a:t>
            </a:r>
            <a:r>
              <a:rPr lang="de-DE">
                <a:cs typeface="Calibri"/>
              </a:rPr>
              <a:t> out a </a:t>
            </a:r>
            <a:r>
              <a:rPr lang="de-DE" err="1">
                <a:cs typeface="Calibri"/>
              </a:rPr>
              <a:t>small</a:t>
            </a:r>
            <a:r>
              <a:rPr lang="de-DE">
                <a:cs typeface="Calibri"/>
              </a:rPr>
              <a:t> time </a:t>
            </a:r>
            <a:r>
              <a:rPr lang="de-DE" err="1">
                <a:cs typeface="Calibri"/>
              </a:rPr>
              <a:t>window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stimulus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average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it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We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should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get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average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stimulus</a:t>
            </a:r>
            <a:r>
              <a:rPr lang="de-DE">
                <a:cs typeface="Calibri"/>
              </a:rPr>
              <a:t> at </a:t>
            </a:r>
            <a:r>
              <a:rPr lang="de-DE" err="1">
                <a:cs typeface="Calibri"/>
              </a:rPr>
              <a:t>which</a:t>
            </a:r>
            <a:r>
              <a:rPr lang="de-DE">
                <a:cs typeface="Calibri"/>
              </a:rPr>
              <a:t> a </a:t>
            </a:r>
            <a:r>
              <a:rPr lang="de-DE" err="1">
                <a:cs typeface="Calibri"/>
              </a:rPr>
              <a:t>spike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occurs</a:t>
            </a:r>
            <a:r>
              <a:rPr lang="de-DE">
                <a:cs typeface="Calibri"/>
              </a:rPr>
              <a:t>: Spike </a:t>
            </a:r>
            <a:r>
              <a:rPr lang="de-DE" err="1">
                <a:cs typeface="Calibri"/>
              </a:rPr>
              <a:t>triggered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average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pPr marL="171450" indent="-171450">
              <a:buFontTx/>
              <a:buChar char="-"/>
            </a:pPr>
            <a:endParaRPr lang="de-DE">
              <a:cs typeface="Calibri"/>
            </a:endParaRPr>
          </a:p>
          <a:p>
            <a:pPr marL="171450" indent="-171450">
              <a:buFontTx/>
              <a:buChar char="-"/>
            </a:pP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1685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Y: Average </a:t>
            </a:r>
            <a:r>
              <a:rPr lang="de-DE" err="1"/>
              <a:t>stimulus</a:t>
            </a:r>
            <a:r>
              <a:rPr lang="de-DE"/>
              <a:t> in mV/cm</a:t>
            </a:r>
          </a:p>
          <a:p>
            <a:r>
              <a:rPr lang="de-DE"/>
              <a:t>X: Time </a:t>
            </a:r>
            <a:r>
              <a:rPr lang="de-DE" err="1"/>
              <a:t>centered</a:t>
            </a:r>
            <a:r>
              <a:rPr lang="de-DE"/>
              <a:t> </a:t>
            </a:r>
            <a:r>
              <a:rPr lang="de-DE" err="1"/>
              <a:t>around</a:t>
            </a:r>
            <a:r>
              <a:rPr lang="de-DE"/>
              <a:t> a </a:t>
            </a:r>
            <a:r>
              <a:rPr lang="de-DE" err="1"/>
              <a:t>spike</a:t>
            </a:r>
            <a:endParaRPr lang="de-DE"/>
          </a:p>
          <a:p>
            <a:endParaRPr lang="de-DE"/>
          </a:p>
          <a:p>
            <a:r>
              <a:rPr lang="de-DE"/>
              <a:t>Average </a:t>
            </a:r>
            <a:r>
              <a:rPr lang="de-DE" err="1"/>
              <a:t>spike</a:t>
            </a:r>
            <a:r>
              <a:rPr lang="de-DE"/>
              <a:t> </a:t>
            </a:r>
            <a:r>
              <a:rPr lang="de-DE" err="1"/>
              <a:t>triggered</a:t>
            </a:r>
            <a:r>
              <a:rPr lang="de-DE"/>
              <a:t> </a:t>
            </a:r>
            <a:r>
              <a:rPr lang="de-DE" err="1"/>
              <a:t>average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standard</a:t>
            </a:r>
            <a:r>
              <a:rPr lang="de-DE"/>
              <a:t> </a:t>
            </a:r>
            <a:r>
              <a:rPr lang="de-DE" err="1"/>
              <a:t>deviations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spike</a:t>
            </a:r>
            <a:r>
              <a:rPr lang="de-DE"/>
              <a:t> </a:t>
            </a:r>
            <a:r>
              <a:rPr lang="de-DE" err="1"/>
              <a:t>triggered</a:t>
            </a:r>
            <a:r>
              <a:rPr lang="de-DE"/>
              <a:t> </a:t>
            </a:r>
            <a:r>
              <a:rPr lang="de-DE" err="1"/>
              <a:t>average</a:t>
            </a:r>
            <a:endParaRPr lang="de-DE"/>
          </a:p>
          <a:p>
            <a:endParaRPr lang="de-DE"/>
          </a:p>
          <a:p>
            <a:r>
              <a:rPr lang="de-DE"/>
              <a:t>Small positive </a:t>
            </a:r>
            <a:r>
              <a:rPr lang="de-DE" err="1"/>
              <a:t>peak</a:t>
            </a:r>
            <a:r>
              <a:rPr lang="de-DE"/>
              <a:t> – </a:t>
            </a:r>
            <a:r>
              <a:rPr lang="de-DE" err="1"/>
              <a:t>indicates</a:t>
            </a:r>
            <a:r>
              <a:rPr lang="de-DE"/>
              <a:t> </a:t>
            </a:r>
            <a:r>
              <a:rPr lang="de-DE" err="1"/>
              <a:t>weak</a:t>
            </a:r>
            <a:r>
              <a:rPr lang="de-DE"/>
              <a:t> </a:t>
            </a:r>
            <a:r>
              <a:rPr lang="de-DE" err="1"/>
              <a:t>lowpass</a:t>
            </a:r>
            <a:r>
              <a:rPr lang="de-DE"/>
              <a:t> </a:t>
            </a:r>
            <a:r>
              <a:rPr lang="de-DE" err="1"/>
              <a:t>filter</a:t>
            </a:r>
            <a:endParaRPr lang="en-US"/>
          </a:p>
          <a:p>
            <a:r>
              <a:rPr lang="de-DE"/>
              <a:t>Large negative </a:t>
            </a:r>
            <a:r>
              <a:rPr lang="de-DE" err="1"/>
              <a:t>peak</a:t>
            </a:r>
            <a:r>
              <a:rPr lang="de-DE"/>
              <a:t> – </a:t>
            </a:r>
            <a:r>
              <a:rPr lang="de-DE" err="1"/>
              <a:t>indicates</a:t>
            </a:r>
            <a:r>
              <a:rPr lang="de-DE"/>
              <a:t> strong </a:t>
            </a:r>
            <a:r>
              <a:rPr lang="de-DE" err="1"/>
              <a:t>highpass</a:t>
            </a:r>
            <a:r>
              <a:rPr lang="de-DE"/>
              <a:t> </a:t>
            </a:r>
            <a:r>
              <a:rPr lang="de-DE" err="1"/>
              <a:t>filter</a:t>
            </a:r>
            <a:endParaRPr lang="de-DE"/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Also </a:t>
            </a:r>
            <a:r>
              <a:rPr lang="de-DE" err="1">
                <a:cs typeface="Calibri"/>
              </a:rPr>
              <a:t>fits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our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contrast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tuning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curve</a:t>
            </a:r>
            <a:r>
              <a:rPr lang="de-DE">
                <a:cs typeface="Calibri"/>
              </a:rPr>
              <a:t>: Spikes at </a:t>
            </a:r>
            <a:r>
              <a:rPr lang="de-DE" err="1">
                <a:cs typeface="Calibri"/>
              </a:rPr>
              <a:t>troughs</a:t>
            </a:r>
            <a:r>
              <a:rPr lang="de-DE">
                <a:cs typeface="Calibri"/>
              </a:rPr>
              <a:t> in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stimulus</a:t>
            </a:r>
            <a:r>
              <a:rPr lang="de-DE">
                <a:cs typeface="Calibri"/>
              </a:rPr>
              <a:t>.</a:t>
            </a:r>
          </a:p>
          <a:p>
            <a:endParaRPr lang="de-DE">
              <a:cs typeface="Calibri"/>
            </a:endParaRPr>
          </a:p>
          <a:p>
            <a:r>
              <a:rPr lang="de-DE"/>
              <a:t>Spikes at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troughs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a </a:t>
            </a:r>
            <a:r>
              <a:rPr lang="de-DE" err="1"/>
              <a:t>signal</a:t>
            </a:r>
            <a:endParaRPr lang="de-DE">
              <a:cs typeface="Calibri"/>
            </a:endParaRPr>
          </a:p>
          <a:p>
            <a:r>
              <a:rPr lang="de-DE"/>
              <a:t>Width </a:t>
            </a:r>
            <a:r>
              <a:rPr lang="de-DE" err="1"/>
              <a:t>of</a:t>
            </a:r>
            <a:r>
              <a:rPr lang="de-DE"/>
              <a:t> STA </a:t>
            </a:r>
            <a:r>
              <a:rPr lang="de-DE" err="1"/>
              <a:t>about</a:t>
            </a:r>
            <a:r>
              <a:rPr lang="de-DE"/>
              <a:t> 15 </a:t>
            </a:r>
            <a:r>
              <a:rPr lang="de-DE" err="1"/>
              <a:t>ms</a:t>
            </a:r>
            <a:endParaRPr lang="de-DE"/>
          </a:p>
          <a:p>
            <a:endParaRPr lang="de-DE">
              <a:cs typeface="Calibri"/>
            </a:endParaRPr>
          </a:p>
          <a:p>
            <a:r>
              <a:rPr lang="de-DE" err="1"/>
              <a:t>Corresponds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s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1/0.015 = 65 Hz</a:t>
            </a:r>
          </a:p>
          <a:p>
            <a:endParaRPr lang="de-DE">
              <a:cs typeface="Calibri"/>
            </a:endParaRPr>
          </a:p>
          <a:p>
            <a:r>
              <a:rPr lang="de-DE" err="1"/>
              <a:t>Fits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beat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ranges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coupled</a:t>
            </a:r>
            <a:endParaRPr lang="de-DE"/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So: This </a:t>
            </a:r>
            <a:r>
              <a:rPr lang="de-DE" err="1">
                <a:cs typeface="Calibri"/>
              </a:rPr>
              <a:t>could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be</a:t>
            </a:r>
            <a:r>
              <a:rPr lang="de-DE">
                <a:cs typeface="Calibri"/>
              </a:rPr>
              <a:t> an OFF </a:t>
            </a:r>
            <a:r>
              <a:rPr lang="de-DE" err="1">
                <a:cs typeface="Calibri"/>
              </a:rPr>
              <a:t>cell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pPr marL="0" indent="0">
              <a:buFontTx/>
              <a:buNone/>
            </a:pPr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2163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ELL </a:t>
            </a:r>
            <a:r>
              <a:rPr lang="de-DE" err="1"/>
              <a:t>cells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OFF and ON type. </a:t>
            </a:r>
          </a:p>
          <a:p>
            <a:endParaRPr lang="de-DE"/>
          </a:p>
          <a:p>
            <a:r>
              <a:rPr lang="de-DE"/>
              <a:t>Both </a:t>
            </a:r>
            <a:r>
              <a:rPr lang="de-DE" err="1"/>
              <a:t>types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superficial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deep</a:t>
            </a:r>
            <a:endParaRPr lang="de-DE"/>
          </a:p>
          <a:p>
            <a:endParaRPr lang="de-DE"/>
          </a:p>
          <a:p>
            <a:r>
              <a:rPr lang="de-DE" err="1"/>
              <a:t>Result</a:t>
            </a:r>
            <a:r>
              <a:rPr lang="de-DE"/>
              <a:t>: </a:t>
            </a:r>
            <a:r>
              <a:rPr lang="de-DE" err="1"/>
              <a:t>Avg</a:t>
            </a:r>
            <a:r>
              <a:rPr lang="de-DE"/>
              <a:t> </a:t>
            </a:r>
            <a:r>
              <a:rPr lang="de-DE" err="1"/>
              <a:t>firing</a:t>
            </a:r>
            <a:r>
              <a:rPr lang="de-DE"/>
              <a:t> rate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superficials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lower</a:t>
            </a:r>
            <a:r>
              <a:rPr lang="de-DE"/>
              <a:t> </a:t>
            </a:r>
            <a:r>
              <a:rPr lang="de-DE" err="1"/>
              <a:t>compared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deep</a:t>
            </a:r>
            <a:r>
              <a:rPr lang="de-DE"/>
              <a:t> (</a:t>
            </a:r>
            <a:r>
              <a:rPr lang="de-DE" err="1"/>
              <a:t>ca</a:t>
            </a:r>
            <a:r>
              <a:rPr lang="de-DE"/>
              <a:t> 20 </a:t>
            </a:r>
            <a:r>
              <a:rPr lang="de-DE" err="1"/>
              <a:t>vs</a:t>
            </a:r>
            <a:r>
              <a:rPr lang="de-DE"/>
              <a:t> 80-100)</a:t>
            </a:r>
          </a:p>
          <a:p>
            <a:endParaRPr lang="de-DE"/>
          </a:p>
          <a:p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determine</a:t>
            </a:r>
            <a:r>
              <a:rPr lang="de-DE"/>
              <a:t> </a:t>
            </a:r>
            <a:r>
              <a:rPr lang="de-DE" err="1"/>
              <a:t>which</a:t>
            </a:r>
            <a:r>
              <a:rPr lang="de-DE"/>
              <a:t> type </a:t>
            </a:r>
            <a:r>
              <a:rPr lang="de-DE" err="1"/>
              <a:t>of</a:t>
            </a:r>
            <a:r>
              <a:rPr lang="de-DE"/>
              <a:t> off </a:t>
            </a:r>
            <a:r>
              <a:rPr lang="de-DE" err="1"/>
              <a:t>cell</a:t>
            </a:r>
            <a:r>
              <a:rPr lang="de-DE"/>
              <a:t>, </a:t>
            </a:r>
            <a:r>
              <a:rPr lang="de-DE" err="1"/>
              <a:t>look</a:t>
            </a:r>
            <a:r>
              <a:rPr lang="de-DE"/>
              <a:t> at </a:t>
            </a:r>
            <a:r>
              <a:rPr lang="de-DE" err="1"/>
              <a:t>baseline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8793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Window of baseline activity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Y= Membrane Voltage in mV</a:t>
            </a:r>
          </a:p>
          <a:p>
            <a:r>
              <a:rPr lang="en-US"/>
              <a:t>X = time in Seconds </a:t>
            </a:r>
          </a:p>
          <a:p>
            <a:endParaRPr lang="en-US"/>
          </a:p>
          <a:p>
            <a:r>
              <a:rPr lang="en-US"/>
              <a:t>Spike rate for this window</a:t>
            </a:r>
          </a:p>
          <a:p>
            <a:r>
              <a:rPr lang="en-US" dirty="0"/>
              <a:t>20 Hz so </a:t>
            </a:r>
            <a:r>
              <a:rPr lang="en-US" dirty="0" err="1"/>
              <a:t>superficital</a:t>
            </a:r>
            <a:endParaRPr lang="en-US" dirty="0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see some isolated spikes at the end</a:t>
            </a:r>
          </a:p>
          <a:p>
            <a:r>
              <a:rPr lang="en-US">
                <a:cs typeface="Calibri"/>
              </a:rPr>
              <a:t>But mainly bursts!</a:t>
            </a:r>
          </a:p>
          <a:p>
            <a:r>
              <a:rPr lang="en-US">
                <a:cs typeface="Calibri"/>
              </a:rPr>
              <a:t>What do the bursts do?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Look at </a:t>
            </a:r>
            <a:r>
              <a:rPr lang="en-US" err="1">
                <a:cs typeface="Calibri"/>
              </a:rPr>
              <a:t>interspike</a:t>
            </a:r>
            <a:r>
              <a:rPr lang="en-US">
                <a:cs typeface="Calibri"/>
              </a:rPr>
              <a:t> interval histogram to see ISI distribution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5400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Inter spike </a:t>
            </a:r>
            <a:r>
              <a:rPr lang="en-US" err="1">
                <a:cs typeface="Calibri"/>
              </a:rPr>
              <a:t>intervall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Histogramm</a:t>
            </a:r>
            <a:r>
              <a:rPr lang="en-US">
                <a:cs typeface="Calibri"/>
              </a:rPr>
              <a:t>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Y = Probability of ISIs</a:t>
            </a:r>
          </a:p>
          <a:p>
            <a:r>
              <a:rPr lang="en-US">
                <a:cs typeface="Calibri"/>
              </a:rPr>
              <a:t>X = </a:t>
            </a:r>
            <a:r>
              <a:rPr lang="en-US" err="1">
                <a:cs typeface="Calibri"/>
              </a:rPr>
              <a:t>interspike</a:t>
            </a:r>
            <a:r>
              <a:rPr lang="en-US">
                <a:cs typeface="Calibri"/>
              </a:rPr>
              <a:t> interval in </a:t>
            </a:r>
            <a:r>
              <a:rPr lang="en-US" err="1">
                <a:cs typeface="Calibri"/>
              </a:rPr>
              <a:t>ms</a:t>
            </a:r>
            <a:endParaRPr lang="en-US">
              <a:cs typeface="Calibri"/>
            </a:endParaRPr>
          </a:p>
          <a:p>
            <a:pPr marL="0" indent="0">
              <a:buFontTx/>
              <a:buNone/>
            </a:pPr>
            <a:endParaRPr lang="en-US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Mean </a:t>
            </a:r>
            <a:r>
              <a:rPr lang="en-US" err="1">
                <a:cs typeface="Calibri"/>
              </a:rPr>
              <a:t>interspike</a:t>
            </a:r>
            <a:r>
              <a:rPr lang="en-US">
                <a:cs typeface="Calibri"/>
              </a:rPr>
              <a:t> intervals at almost 100ms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CV (coefficient of variation) is normally between 0 and 1, 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0 means even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1 means random 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If CV is larger than 1, this indicates many very small ISIs separated by large ones</a:t>
            </a:r>
          </a:p>
          <a:p>
            <a:pPr marL="171450" indent="-171450">
              <a:buFontTx/>
              <a:buChar char="-"/>
            </a:pPr>
            <a:endParaRPr lang="en-US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Still: Distribution is not necessarily bimodal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5121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There is no clear bimodal distribution</a:t>
            </a:r>
          </a:p>
          <a:p>
            <a:r>
              <a:rPr lang="en-US">
                <a:cs typeface="Calibri"/>
              </a:rPr>
              <a:t>To detect bursts, we chose ISI threshold of 10 </a:t>
            </a:r>
            <a:r>
              <a:rPr lang="en-US" err="1">
                <a:cs typeface="Calibri"/>
              </a:rPr>
              <a:t>ms.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is used in literature for upstream neurons with much higher rates</a:t>
            </a:r>
          </a:p>
          <a:p>
            <a:pPr marL="0" indent="0">
              <a:buFontTx/>
              <a:buNone/>
            </a:pP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398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Chirps are communications signals with an increase in frequency </a:t>
            </a:r>
          </a:p>
          <a:p>
            <a:r>
              <a:rPr lang="en-US">
                <a:cs typeface="Calibri"/>
              </a:rPr>
              <a:t>We are using Chirp in picture B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3349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Dots on top represent different events: We detected bursts</a:t>
            </a:r>
          </a:p>
          <a:p>
            <a:r>
              <a:rPr lang="en-US"/>
              <a:t>Spikes are in a burst if the ISI is lower than 10 </a:t>
            </a:r>
            <a:r>
              <a:rPr lang="en-US" err="1"/>
              <a:t>ms</a:t>
            </a:r>
            <a:endParaRPr lang="en-US"/>
          </a:p>
          <a:p>
            <a:endParaRPr lang="en-US"/>
          </a:p>
          <a:p>
            <a:r>
              <a:rPr lang="en-US"/>
              <a:t>Dark: All detected spikes, 128 in this window</a:t>
            </a:r>
          </a:p>
          <a:p>
            <a:r>
              <a:rPr lang="en-US"/>
              <a:t>Medium blue: All single spikes, </a:t>
            </a:r>
            <a:r>
              <a:rPr lang="en-US" err="1"/>
              <a:t>i</a:t>
            </a:r>
            <a:r>
              <a:rPr lang="en-US"/>
              <a:t>. e. not coupled to bursts (10)</a:t>
            </a:r>
          </a:p>
          <a:p>
            <a:r>
              <a:rPr lang="en-US"/>
              <a:t>Light blue: All spikes associated with a burst (118)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 the baseline, many spikes occur in bursts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What do the bursts code for?</a:t>
            </a:r>
            <a:endParaRPr lang="de-DE">
              <a:cs typeface="Calibri"/>
            </a:endParaRPr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3157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Autocorrelation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interspike</a:t>
            </a:r>
            <a:r>
              <a:rPr lang="de-DE"/>
              <a:t> </a:t>
            </a:r>
            <a:r>
              <a:rPr lang="de-DE" err="1"/>
              <a:t>intervals</a:t>
            </a:r>
            <a:endParaRPr lang="de-DE"/>
          </a:p>
          <a:p>
            <a:endParaRPr lang="de-DE"/>
          </a:p>
          <a:p>
            <a:r>
              <a:rPr lang="de-DE"/>
              <a:t>Y = ISI </a:t>
            </a:r>
            <a:r>
              <a:rPr lang="de-DE" err="1"/>
              <a:t>correlation</a:t>
            </a:r>
            <a:r>
              <a:rPr lang="de-DE"/>
              <a:t> p(k)</a:t>
            </a:r>
          </a:p>
          <a:p>
            <a:r>
              <a:rPr lang="de-DE"/>
              <a:t>X = Lags (k)</a:t>
            </a:r>
          </a:p>
          <a:p>
            <a:endParaRPr lang="de-DE"/>
          </a:p>
          <a:p>
            <a:r>
              <a:rPr lang="de-DE" err="1"/>
              <a:t>For</a:t>
            </a:r>
            <a:r>
              <a:rPr lang="de-DE"/>
              <a:t> ISIs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spike</a:t>
            </a:r>
            <a:r>
              <a:rPr lang="de-DE"/>
              <a:t> 2 and 3: Negative </a:t>
            </a:r>
            <a:r>
              <a:rPr lang="de-DE" err="1"/>
              <a:t>correlation</a:t>
            </a:r>
            <a:endParaRPr lang="de-DE"/>
          </a:p>
          <a:p>
            <a:r>
              <a:rPr lang="de-DE" err="1"/>
              <a:t>Indicates</a:t>
            </a:r>
            <a:r>
              <a:rPr lang="de-DE"/>
              <a:t> </a:t>
            </a:r>
            <a:r>
              <a:rPr lang="de-DE" err="1"/>
              <a:t>decrease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ISIs after a </a:t>
            </a:r>
            <a:r>
              <a:rPr lang="de-DE" err="1"/>
              <a:t>spike</a:t>
            </a:r>
            <a:r>
              <a:rPr lang="de-DE"/>
              <a:t>, i.e. </a:t>
            </a:r>
            <a:r>
              <a:rPr lang="de-DE" err="1"/>
              <a:t>bursts</a:t>
            </a:r>
            <a:endParaRPr lang="de-DE"/>
          </a:p>
          <a:p>
            <a:endParaRPr lang="de-DE"/>
          </a:p>
          <a:p>
            <a:r>
              <a:rPr lang="de-DE" err="1"/>
              <a:t>Becomes</a:t>
            </a:r>
            <a:r>
              <a:rPr lang="de-DE"/>
              <a:t> positive at 4, </a:t>
            </a:r>
            <a:r>
              <a:rPr lang="de-DE" err="1"/>
              <a:t>meaning</a:t>
            </a:r>
            <a:r>
              <a:rPr lang="de-DE"/>
              <a:t> </a:t>
            </a:r>
            <a:r>
              <a:rPr lang="de-DE" err="1"/>
              <a:t>most</a:t>
            </a:r>
            <a:r>
              <a:rPr lang="de-DE"/>
              <a:t> </a:t>
            </a:r>
            <a:r>
              <a:rPr lang="de-DE" err="1"/>
              <a:t>bursts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not </a:t>
            </a:r>
            <a:r>
              <a:rPr lang="de-DE" err="1"/>
              <a:t>longer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4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long</a:t>
            </a:r>
            <a:endParaRPr lang="de-DE"/>
          </a:p>
          <a:p>
            <a:endParaRPr lang="de-DE"/>
          </a:p>
          <a:p>
            <a:r>
              <a:rPr lang="de-DE" err="1"/>
              <a:t>Then</a:t>
            </a:r>
            <a:r>
              <a:rPr lang="de-DE"/>
              <a:t> </a:t>
            </a:r>
            <a:r>
              <a:rPr lang="de-DE" err="1"/>
              <a:t>levels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0, </a:t>
            </a:r>
            <a:r>
              <a:rPr lang="de-DE" err="1"/>
              <a:t>meaning</a:t>
            </a:r>
            <a:r>
              <a:rPr lang="de-DE"/>
              <a:t> </a:t>
            </a:r>
            <a:r>
              <a:rPr lang="de-DE" err="1"/>
              <a:t>independent</a:t>
            </a:r>
            <a:r>
              <a:rPr lang="de-DE"/>
              <a:t> ISIs</a:t>
            </a:r>
          </a:p>
          <a:p>
            <a:endParaRPr lang="de-DE"/>
          </a:p>
          <a:p>
            <a:r>
              <a:rPr lang="de-DE"/>
              <a:t>Next </a:t>
            </a:r>
            <a:r>
              <a:rPr lang="de-DE" err="1"/>
              <a:t>question</a:t>
            </a:r>
            <a:r>
              <a:rPr lang="de-DE"/>
              <a:t>: </a:t>
            </a:r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encoded</a:t>
            </a:r>
            <a:r>
              <a:rPr lang="de-DE"/>
              <a:t> in </a:t>
            </a:r>
            <a:r>
              <a:rPr lang="de-DE" err="1"/>
              <a:t>bursts</a:t>
            </a:r>
            <a:r>
              <a:rPr lang="de-DE"/>
              <a:t> and </a:t>
            </a:r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encoded</a:t>
            </a:r>
            <a:r>
              <a:rPr lang="de-DE"/>
              <a:t> in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?</a:t>
            </a:r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Jans </a:t>
            </a:r>
            <a:r>
              <a:rPr lang="de-DE" err="1"/>
              <a:t>notes</a:t>
            </a:r>
            <a:r>
              <a:rPr lang="de-DE"/>
              <a:t>:</a:t>
            </a:r>
          </a:p>
          <a:p>
            <a:pPr marL="171450" indent="-171450">
              <a:buFontTx/>
              <a:buChar char="-"/>
            </a:pPr>
            <a:r>
              <a:rPr lang="de-DE"/>
              <a:t>Weglassen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8601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Earlier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presented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STA, i.e.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average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triggers</a:t>
            </a:r>
            <a:r>
              <a:rPr lang="de-DE"/>
              <a:t> a </a:t>
            </a:r>
            <a:r>
              <a:rPr lang="de-DE" err="1"/>
              <a:t>spike</a:t>
            </a:r>
            <a:endParaRPr lang="de-DE"/>
          </a:p>
          <a:p>
            <a:endParaRPr lang="de-DE"/>
          </a:p>
          <a:p>
            <a:r>
              <a:rPr lang="de-DE" err="1"/>
              <a:t>Now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split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:</a:t>
            </a:r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We would want to know if the burst still codes for something specific compared to single spikes</a:t>
            </a:r>
            <a:endParaRPr lang="de-DE"/>
          </a:p>
          <a:p>
            <a:endParaRPr lang="de-DE"/>
          </a:p>
          <a:p>
            <a:r>
              <a:rPr lang="de-DE" err="1"/>
              <a:t>Compute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average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triggers</a:t>
            </a:r>
            <a:r>
              <a:rPr lang="de-DE"/>
              <a:t> a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spike</a:t>
            </a:r>
            <a:endParaRPr lang="de-DE"/>
          </a:p>
          <a:p>
            <a:endParaRPr lang="de-DE"/>
          </a:p>
          <a:p>
            <a:r>
              <a:rPr lang="de-DE" err="1"/>
              <a:t>Compare</a:t>
            </a:r>
            <a:r>
              <a:rPr lang="de-DE"/>
              <a:t> STA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triggers</a:t>
            </a:r>
            <a:r>
              <a:rPr lang="de-DE"/>
              <a:t> a </a:t>
            </a:r>
            <a:r>
              <a:rPr lang="de-DE" err="1"/>
              <a:t>burst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8229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Again</a:t>
            </a:r>
            <a:r>
              <a:rPr lang="de-DE"/>
              <a:t> STA:</a:t>
            </a:r>
          </a:p>
          <a:p>
            <a:r>
              <a:rPr lang="de-DE"/>
              <a:t>Y: Average </a:t>
            </a:r>
            <a:r>
              <a:rPr lang="de-DE" err="1"/>
              <a:t>stimulus</a:t>
            </a:r>
            <a:r>
              <a:rPr lang="de-DE"/>
              <a:t> </a:t>
            </a:r>
          </a:p>
          <a:p>
            <a:r>
              <a:rPr lang="de-DE"/>
              <a:t>X: Time </a:t>
            </a:r>
            <a:r>
              <a:rPr lang="de-DE" err="1"/>
              <a:t>centered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spike</a:t>
            </a:r>
            <a:endParaRPr lang="de-DE"/>
          </a:p>
          <a:p>
            <a:endParaRPr lang="de-DE"/>
          </a:p>
          <a:p>
            <a:r>
              <a:rPr lang="de-DE" err="1"/>
              <a:t>Left</a:t>
            </a:r>
            <a:r>
              <a:rPr lang="de-DE"/>
              <a:t> </a:t>
            </a:r>
            <a:r>
              <a:rPr lang="de-DE" err="1"/>
              <a:t>side</a:t>
            </a:r>
            <a:r>
              <a:rPr lang="de-DE"/>
              <a:t>: STA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bursts</a:t>
            </a:r>
            <a:endParaRPr lang="de-DE"/>
          </a:p>
          <a:p>
            <a:r>
              <a:rPr lang="de-DE"/>
              <a:t>Right </a:t>
            </a:r>
            <a:r>
              <a:rPr lang="de-DE" err="1"/>
              <a:t>side</a:t>
            </a:r>
            <a:r>
              <a:rPr lang="de-DE"/>
              <a:t>: STA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spikes</a:t>
            </a:r>
            <a:endParaRPr lang="de-DE"/>
          </a:p>
          <a:p>
            <a:endParaRPr lang="de-DE"/>
          </a:p>
          <a:p>
            <a:r>
              <a:rPr lang="de-DE" err="1"/>
              <a:t>Issue</a:t>
            </a:r>
            <a:r>
              <a:rPr lang="de-DE"/>
              <a:t>: Burst rate was </a:t>
            </a:r>
            <a:r>
              <a:rPr lang="de-DE" err="1"/>
              <a:t>much</a:t>
            </a:r>
            <a:r>
              <a:rPr lang="de-DE"/>
              <a:t> </a:t>
            </a:r>
            <a:r>
              <a:rPr lang="de-DE" err="1"/>
              <a:t>lower</a:t>
            </a:r>
            <a:r>
              <a:rPr lang="de-DE"/>
              <a:t> </a:t>
            </a:r>
            <a:r>
              <a:rPr lang="de-DE" err="1"/>
              <a:t>during</a:t>
            </a:r>
            <a:r>
              <a:rPr lang="de-DE"/>
              <a:t> </a:t>
            </a:r>
            <a:r>
              <a:rPr lang="de-DE" err="1"/>
              <a:t>stimulation</a:t>
            </a:r>
            <a:endParaRPr lang="de-DE"/>
          </a:p>
          <a:p>
            <a:r>
              <a:rPr lang="de-DE"/>
              <a:t>A </a:t>
            </a:r>
            <a:r>
              <a:rPr lang="de-DE" err="1"/>
              <a:t>burst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multiple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treating</a:t>
            </a:r>
            <a:r>
              <a:rPr lang="de-DE"/>
              <a:t> like a </a:t>
            </a:r>
            <a:r>
              <a:rPr lang="de-DE" err="1"/>
              <a:t>slingle</a:t>
            </a:r>
            <a:r>
              <a:rPr lang="de-DE"/>
              <a:t> </a:t>
            </a:r>
            <a:r>
              <a:rPr lang="de-DE" err="1"/>
              <a:t>event</a:t>
            </a:r>
            <a:endParaRPr lang="de-DE"/>
          </a:p>
          <a:p>
            <a:endParaRPr lang="de-DE"/>
          </a:p>
          <a:p>
            <a:r>
              <a:rPr lang="de-DE"/>
              <a:t>Much </a:t>
            </a: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bursts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</a:t>
            </a:r>
            <a:endParaRPr lang="de-DE" dirty="0"/>
          </a:p>
          <a:p>
            <a:r>
              <a:rPr lang="de-DE" err="1"/>
              <a:t>results</a:t>
            </a:r>
            <a:r>
              <a:rPr lang="de-DE"/>
              <a:t> in larger </a:t>
            </a:r>
            <a:r>
              <a:rPr lang="de-DE" err="1"/>
              <a:t>error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BTA</a:t>
            </a:r>
          </a:p>
          <a:p>
            <a:endParaRPr lang="de-DE"/>
          </a:p>
          <a:p>
            <a:r>
              <a:rPr lang="de-DE"/>
              <a:t>In </a:t>
            </a:r>
            <a:r>
              <a:rPr lang="de-DE" err="1"/>
              <a:t>addition</a:t>
            </a:r>
            <a:r>
              <a:rPr lang="de-DE"/>
              <a:t>: Delay </a:t>
            </a:r>
            <a:r>
              <a:rPr lang="de-DE" err="1"/>
              <a:t>before</a:t>
            </a:r>
            <a:r>
              <a:rPr lang="de-DE"/>
              <a:t> </a:t>
            </a:r>
            <a:r>
              <a:rPr lang="de-DE" err="1"/>
              <a:t>spike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lower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BTA</a:t>
            </a:r>
          </a:p>
          <a:p>
            <a:endParaRPr lang="de-DE"/>
          </a:p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quantify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actuall</a:t>
            </a:r>
            <a:r>
              <a:rPr lang="de-DE"/>
              <a:t> </a:t>
            </a:r>
            <a:r>
              <a:rPr lang="de-DE" err="1"/>
              <a:t>efficiency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STA? </a:t>
            </a:r>
          </a:p>
          <a:p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better</a:t>
            </a:r>
            <a:r>
              <a:rPr lang="de-DE"/>
              <a:t> in </a:t>
            </a:r>
            <a:r>
              <a:rPr lang="de-DE" err="1"/>
              <a:t>coding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?</a:t>
            </a:r>
          </a:p>
          <a:p>
            <a:endParaRPr lang="en-GB"/>
          </a:p>
          <a:p>
            <a:r>
              <a:rPr lang="en-GB"/>
              <a:t>We can use the STA as a kernel and convolve the </a:t>
            </a:r>
            <a:r>
              <a:rPr lang="en-GB" err="1"/>
              <a:t>spiketrain</a:t>
            </a:r>
            <a:r>
              <a:rPr lang="en-GB"/>
              <a:t> with it to reconstruct the stimulus based on the kernel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6987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err="1"/>
              <a:t>Reconstructed</a:t>
            </a:r>
            <a:r>
              <a:rPr lang="de-DE"/>
              <a:t> </a:t>
            </a:r>
            <a:r>
              <a:rPr lang="de-DE" err="1"/>
              <a:t>stimuli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3 STAs</a:t>
            </a:r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/>
              <a:t>Y: Stimulus </a:t>
            </a:r>
            <a:r>
              <a:rPr lang="de-DE" err="1"/>
              <a:t>amplitude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X: Time</a:t>
            </a:r>
          </a:p>
          <a:p>
            <a:pPr marL="0" indent="0">
              <a:buFontTx/>
              <a:buNone/>
            </a:pPr>
            <a:r>
              <a:rPr lang="de-DE"/>
              <a:t>Grey: Original </a:t>
            </a:r>
            <a:r>
              <a:rPr lang="de-DE" err="1"/>
              <a:t>stimulus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Shades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blue</a:t>
            </a:r>
            <a:r>
              <a:rPr lang="de-DE"/>
              <a:t>: </a:t>
            </a:r>
            <a:r>
              <a:rPr lang="de-DE" err="1"/>
              <a:t>Reconstructed</a:t>
            </a:r>
            <a:r>
              <a:rPr lang="de-DE"/>
              <a:t> </a:t>
            </a:r>
            <a:r>
              <a:rPr lang="de-DE" err="1"/>
              <a:t>stimuli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3 STAs</a:t>
            </a:r>
          </a:p>
          <a:p>
            <a:pPr marL="0" indent="0">
              <a:buFontTx/>
              <a:buNone/>
            </a:pPr>
            <a:r>
              <a:rPr lang="de-DE"/>
              <a:t>All </a:t>
            </a:r>
            <a:r>
              <a:rPr lang="de-DE" err="1"/>
              <a:t>spikes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Single </a:t>
            </a:r>
            <a:r>
              <a:rPr lang="de-DE" err="1"/>
              <a:t>spikes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Bursts</a:t>
            </a:r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/>
              <a:t>STAs </a:t>
            </a:r>
            <a:r>
              <a:rPr lang="de-DE" err="1"/>
              <a:t>reconstruct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troughs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–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expected</a:t>
            </a:r>
            <a:r>
              <a:rPr lang="de-DE"/>
              <a:t>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at </a:t>
            </a:r>
            <a:r>
              <a:rPr lang="de-DE" err="1"/>
              <a:t>troughs</a:t>
            </a: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 err="1"/>
              <a:t>Difference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all </a:t>
            </a:r>
            <a:r>
              <a:rPr lang="de-DE" err="1"/>
              <a:t>spikes</a:t>
            </a:r>
            <a:r>
              <a:rPr lang="de-DE"/>
              <a:t> and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</a:t>
            </a:r>
            <a:r>
              <a:rPr lang="de-DE" err="1"/>
              <a:t>low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Bursts </a:t>
            </a:r>
            <a:r>
              <a:rPr lang="de-DE" err="1"/>
              <a:t>seem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weaker</a:t>
            </a:r>
            <a:r>
              <a:rPr lang="de-DE"/>
              <a:t> in </a:t>
            </a:r>
            <a:r>
              <a:rPr lang="de-DE" err="1"/>
              <a:t>reconstructing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endParaRPr lang="de-DE"/>
          </a:p>
          <a:p>
            <a:pPr marL="0" indent="0">
              <a:buFontTx/>
              <a:buNone/>
            </a:pPr>
            <a:endParaRPr lang="de-DE"/>
          </a:p>
          <a:p>
            <a:pPr marL="0" indent="0">
              <a:buFontTx/>
              <a:buNone/>
            </a:pP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quantify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?</a:t>
            </a:r>
          </a:p>
          <a:p>
            <a:pPr marL="0" indent="0">
              <a:buFontTx/>
              <a:buNone/>
            </a:pPr>
            <a:r>
              <a:rPr lang="de-DE" err="1"/>
              <a:t>Compute</a:t>
            </a:r>
            <a:r>
              <a:rPr lang="de-DE"/>
              <a:t> a </a:t>
            </a:r>
            <a:r>
              <a:rPr lang="de-DE" err="1"/>
              <a:t>distance</a:t>
            </a:r>
            <a:r>
              <a:rPr lang="de-DE"/>
              <a:t> </a:t>
            </a:r>
            <a:r>
              <a:rPr lang="de-DE" err="1"/>
              <a:t>metric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original </a:t>
            </a:r>
            <a:r>
              <a:rPr lang="de-DE" err="1"/>
              <a:t>stimulus</a:t>
            </a:r>
            <a:r>
              <a:rPr lang="de-DE"/>
              <a:t> and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reconstruction</a:t>
            </a:r>
            <a:endParaRPr lang="de-DE"/>
          </a:p>
          <a:p>
            <a:pPr marL="0" indent="0">
              <a:buFontTx/>
              <a:buNone/>
            </a:pPr>
            <a:r>
              <a:rPr lang="de-DE"/>
              <a:t>The </a:t>
            </a:r>
            <a:r>
              <a:rPr lang="de-DE" err="1"/>
              <a:t>better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reconstruction</a:t>
            </a:r>
            <a:r>
              <a:rPr lang="de-DE"/>
              <a:t>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lower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distance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4354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Plotted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all 3 </a:t>
            </a:r>
            <a:r>
              <a:rPr lang="de-DE" err="1"/>
              <a:t>cases</a:t>
            </a:r>
            <a:endParaRPr lang="de-DE"/>
          </a:p>
          <a:p>
            <a:endParaRPr lang="de-DE"/>
          </a:p>
          <a:p>
            <a:r>
              <a:rPr lang="de-DE" err="1"/>
              <a:t>Distance</a:t>
            </a:r>
            <a:r>
              <a:rPr lang="de-DE"/>
              <a:t> was </a:t>
            </a:r>
            <a:r>
              <a:rPr lang="de-DE" err="1"/>
              <a:t>lower</a:t>
            </a:r>
            <a:r>
              <a:rPr lang="de-DE"/>
              <a:t>, </a:t>
            </a:r>
            <a:r>
              <a:rPr lang="de-DE" err="1"/>
              <a:t>meaning</a:t>
            </a:r>
            <a:r>
              <a:rPr lang="de-DE"/>
              <a:t> </a:t>
            </a:r>
            <a:r>
              <a:rPr lang="de-DE" err="1"/>
              <a:t>reconstruction</a:t>
            </a:r>
            <a:r>
              <a:rPr lang="de-DE"/>
              <a:t> </a:t>
            </a:r>
            <a:r>
              <a:rPr lang="de-DE" err="1"/>
              <a:t>performance</a:t>
            </a:r>
            <a:r>
              <a:rPr lang="de-DE"/>
              <a:t> </a:t>
            </a:r>
            <a:r>
              <a:rPr lang="de-DE" err="1"/>
              <a:t>higher</a:t>
            </a:r>
            <a:r>
              <a:rPr lang="de-DE"/>
              <a:t>, </a:t>
            </a: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spikes</a:t>
            </a:r>
            <a:r>
              <a:rPr lang="de-DE"/>
              <a:t> and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spikes</a:t>
            </a:r>
            <a:endParaRPr lang="de-DE"/>
          </a:p>
          <a:p>
            <a:r>
              <a:rPr lang="de-DE"/>
              <a:t>In </a:t>
            </a:r>
            <a:r>
              <a:rPr lang="de-DE" err="1"/>
              <a:t>comparison</a:t>
            </a:r>
            <a:r>
              <a:rPr lang="de-DE"/>
              <a:t>, </a:t>
            </a:r>
            <a:r>
              <a:rPr lang="de-DE" err="1"/>
              <a:t>bursts</a:t>
            </a:r>
            <a:r>
              <a:rPr lang="de-DE"/>
              <a:t> </a:t>
            </a:r>
            <a:r>
              <a:rPr lang="de-DE" err="1"/>
              <a:t>performed</a:t>
            </a:r>
            <a:r>
              <a:rPr lang="de-DE"/>
              <a:t> </a:t>
            </a:r>
            <a:r>
              <a:rPr lang="de-DE" err="1"/>
              <a:t>weakly</a:t>
            </a:r>
            <a:endParaRPr lang="de-DE"/>
          </a:p>
          <a:p>
            <a:endParaRPr lang="de-DE"/>
          </a:p>
          <a:p>
            <a:r>
              <a:rPr lang="de-DE"/>
              <a:t>Explanation: Much </a:t>
            </a: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bursts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spikes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5964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had</a:t>
            </a:r>
            <a:r>
              <a:rPr lang="de-DE"/>
              <a:t> 209 </a:t>
            </a:r>
            <a:r>
              <a:rPr lang="de-DE" err="1"/>
              <a:t>bursts</a:t>
            </a:r>
            <a:r>
              <a:rPr lang="de-DE"/>
              <a:t> </a:t>
            </a:r>
            <a:r>
              <a:rPr lang="de-DE" err="1"/>
              <a:t>compared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1500 </a:t>
            </a:r>
            <a:r>
              <a:rPr lang="de-DE" err="1"/>
              <a:t>spikes</a:t>
            </a:r>
            <a:r>
              <a:rPr lang="de-DE"/>
              <a:t> in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categories</a:t>
            </a:r>
            <a:endParaRPr lang="de-DE"/>
          </a:p>
          <a:p>
            <a:endParaRPr lang="de-DE"/>
          </a:p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conclude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even</a:t>
            </a:r>
            <a:r>
              <a:rPr lang="de-DE"/>
              <a:t>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spikes</a:t>
            </a:r>
            <a:r>
              <a:rPr lang="de-DE"/>
              <a:t> code </a:t>
            </a:r>
            <a:r>
              <a:rPr lang="de-DE" err="1"/>
              <a:t>well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stimulus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09322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Thanks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  <a:p>
            <a:r>
              <a:rPr lang="de-DE" err="1"/>
              <a:t>questions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9662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 </a:t>
            </a:r>
            <a:r>
              <a:rPr lang="de-DE" err="1"/>
              <a:t>summary</a:t>
            </a:r>
            <a:r>
              <a:rPr lang="de-DE"/>
              <a:t>: The </a:t>
            </a:r>
            <a:r>
              <a:rPr lang="de-DE" err="1"/>
              <a:t>cell</a:t>
            </a:r>
            <a:r>
              <a:rPr lang="de-DE"/>
              <a:t> was:</a:t>
            </a:r>
          </a:p>
          <a:p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Phase </a:t>
            </a:r>
            <a:r>
              <a:rPr lang="de-DE" err="1"/>
              <a:t>locked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beat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May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inhibitory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chirp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Tuned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negative </a:t>
            </a:r>
            <a:r>
              <a:rPr lang="de-DE" err="1"/>
              <a:t>contrasts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Spikes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troughs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signal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Indicates</a:t>
            </a:r>
            <a:r>
              <a:rPr lang="de-DE"/>
              <a:t> off </a:t>
            </a:r>
            <a:r>
              <a:rPr lang="de-DE" err="1"/>
              <a:t>cell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Deep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superficial</a:t>
            </a:r>
            <a:r>
              <a:rPr lang="de-DE"/>
              <a:t>?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Low </a:t>
            </a:r>
            <a:r>
              <a:rPr lang="de-DE" err="1"/>
              <a:t>firing</a:t>
            </a:r>
            <a:r>
              <a:rPr lang="de-DE"/>
              <a:t> rate and </a:t>
            </a:r>
            <a:r>
              <a:rPr lang="de-DE" err="1"/>
              <a:t>shallow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Probably</a:t>
            </a:r>
            <a:r>
              <a:rPr lang="de-DE"/>
              <a:t> a </a:t>
            </a:r>
            <a:r>
              <a:rPr lang="de-DE" err="1"/>
              <a:t>superficial</a:t>
            </a:r>
            <a:r>
              <a:rPr lang="de-DE"/>
              <a:t> OFF </a:t>
            </a:r>
            <a:r>
              <a:rPr lang="de-DE" err="1"/>
              <a:t>cell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0471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We</a:t>
            </a:r>
            <a:r>
              <a:rPr lang="de-DE"/>
              <a:t> also </a:t>
            </a:r>
            <a:r>
              <a:rPr lang="de-DE" err="1"/>
              <a:t>showed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STA was </a:t>
            </a:r>
            <a:r>
              <a:rPr lang="de-DE" err="1"/>
              <a:t>able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reconstruct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troughs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signal</a:t>
            </a:r>
            <a:endParaRPr lang="de-DE"/>
          </a:p>
          <a:p>
            <a:endParaRPr lang="de-DE"/>
          </a:p>
          <a:p>
            <a:r>
              <a:rPr lang="de-DE" err="1"/>
              <a:t>Showed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despite</a:t>
            </a:r>
            <a:r>
              <a:rPr lang="de-DE"/>
              <a:t> high </a:t>
            </a:r>
            <a:r>
              <a:rPr lang="de-DE" err="1"/>
              <a:t>baseline</a:t>
            </a:r>
            <a:r>
              <a:rPr lang="de-DE"/>
              <a:t> </a:t>
            </a:r>
            <a:r>
              <a:rPr lang="de-DE" err="1"/>
              <a:t>bursting</a:t>
            </a:r>
            <a:r>
              <a:rPr lang="de-DE"/>
              <a:t>, </a:t>
            </a:r>
            <a:r>
              <a:rPr lang="de-DE" err="1"/>
              <a:t>bursts</a:t>
            </a:r>
            <a:r>
              <a:rPr lang="de-DE"/>
              <a:t> </a:t>
            </a:r>
            <a:r>
              <a:rPr lang="de-DE" err="1"/>
              <a:t>alone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efficient</a:t>
            </a:r>
            <a:r>
              <a:rPr lang="de-DE"/>
              <a:t> in </a:t>
            </a:r>
            <a:r>
              <a:rPr lang="de-DE" err="1"/>
              <a:t>encoding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358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In the natural habitat when two fish are near each other, their electric field collides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Here you can see the EOD of the sender at 480 Hz and the EOD of the receiver fish at 500 Hz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What happens when the two </a:t>
            </a:r>
            <a:r>
              <a:rPr lang="en-US" err="1">
                <a:cs typeface="Calibri"/>
              </a:rPr>
              <a:t>eods</a:t>
            </a:r>
            <a:r>
              <a:rPr lang="en-US">
                <a:cs typeface="Calibri"/>
              </a:rPr>
              <a:t> collide is, that the two </a:t>
            </a:r>
            <a:r>
              <a:rPr lang="en-US" err="1">
                <a:cs typeface="Calibri"/>
              </a:rPr>
              <a:t>eods</a:t>
            </a:r>
            <a:r>
              <a:rPr lang="en-US">
                <a:cs typeface="Calibri"/>
              </a:rPr>
              <a:t> merge and a new </a:t>
            </a:r>
            <a:r>
              <a:rPr lang="en-US" err="1">
                <a:cs typeface="Calibri"/>
              </a:rPr>
              <a:t>eod</a:t>
            </a:r>
            <a:r>
              <a:rPr lang="en-US">
                <a:cs typeface="Calibri"/>
              </a:rPr>
              <a:t>, called beat, emerges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In this example the result of those two </a:t>
            </a:r>
            <a:r>
              <a:rPr lang="en-US" err="1">
                <a:cs typeface="Calibri"/>
              </a:rPr>
              <a:t>eods</a:t>
            </a:r>
            <a:r>
              <a:rPr lang="en-US">
                <a:cs typeface="Calibri"/>
              </a:rPr>
              <a:t> would be 20 Hz</a:t>
            </a:r>
          </a:p>
          <a:p>
            <a:pPr marL="171450" indent="-171450">
              <a:buFontTx/>
              <a:buChar char="-"/>
            </a:pPr>
            <a:endParaRPr lang="en-US">
              <a:cs typeface="Calibri"/>
            </a:endParaRPr>
          </a:p>
          <a:p>
            <a:pPr marL="0" indent="0">
              <a:buFontTx/>
              <a:buNone/>
            </a:pPr>
            <a:endParaRPr lang="en-US">
              <a:cs typeface="Calibri"/>
            </a:endParaRPr>
          </a:p>
          <a:p>
            <a:pPr marL="171450" indent="-171450">
              <a:buFontTx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6789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now what does the signal look like when the fish chirps?</a:t>
            </a:r>
          </a:p>
          <a:p>
            <a:pPr marL="171450" indent="-171450">
              <a:buFontTx/>
              <a:buChar char="-"/>
            </a:pPr>
            <a:r>
              <a:rPr lang="en-US"/>
              <a:t>This you can see in the fist plot, the chirp has a smaller amplitude</a:t>
            </a:r>
          </a:p>
          <a:p>
            <a:pPr marL="171450" indent="-171450">
              <a:buFontTx/>
              <a:buChar char="-"/>
            </a:pPr>
            <a:r>
              <a:rPr lang="en-US"/>
              <a:t>The result of the sender and the receiver EOD is the same as before but with chirps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3746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Here is depicted how the beat changes with the changing position of the two fish</a:t>
            </a:r>
          </a:p>
          <a:p>
            <a:endParaRPr lang="en-GB"/>
          </a:p>
          <a:p>
            <a:r>
              <a:rPr lang="en-GB" err="1"/>
              <a:t>Unterschiedliche</a:t>
            </a:r>
            <a:r>
              <a:rPr lang="en-GB"/>
              <a:t> </a:t>
            </a:r>
            <a:r>
              <a:rPr lang="en-GB" err="1"/>
              <a:t>situationen</a:t>
            </a:r>
            <a:endParaRPr lang="en-GB"/>
          </a:p>
          <a:p>
            <a:r>
              <a:rPr lang="en-GB" err="1"/>
              <a:t>Interferenzmuster</a:t>
            </a:r>
            <a:r>
              <a:rPr lang="en-GB"/>
              <a:t> </a:t>
            </a:r>
            <a:r>
              <a:rPr lang="en-GB" err="1"/>
              <a:t>können</a:t>
            </a:r>
            <a:r>
              <a:rPr lang="en-GB"/>
              <a:t> </a:t>
            </a:r>
            <a:r>
              <a:rPr lang="en-GB" err="1"/>
              <a:t>sich</a:t>
            </a:r>
            <a:r>
              <a:rPr lang="en-GB"/>
              <a:t> </a:t>
            </a:r>
            <a:r>
              <a:rPr lang="en-GB" err="1"/>
              <a:t>unterschiedlich</a:t>
            </a:r>
            <a:r>
              <a:rPr lang="en-GB"/>
              <a:t> </a:t>
            </a:r>
            <a:r>
              <a:rPr lang="en-GB" err="1"/>
              <a:t>ausprägen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936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The fish has special pores stretched over the whole body</a:t>
            </a:r>
          </a:p>
          <a:p>
            <a:pPr marL="171450" indent="-171450">
              <a:buFontTx/>
              <a:buChar char="-"/>
            </a:pPr>
            <a:r>
              <a:rPr lang="en-GB"/>
              <a:t>Pores are filled with electroreceptors</a:t>
            </a:r>
          </a:p>
          <a:p>
            <a:pPr marL="171450" indent="-171450">
              <a:buFontTx/>
              <a:buChar char="-"/>
            </a:pPr>
            <a:r>
              <a:rPr lang="en-GB"/>
              <a:t>Each receptor innervates the p-unit</a:t>
            </a:r>
          </a:p>
          <a:p>
            <a:pPr marL="171450" indent="-171450">
              <a:buFontTx/>
              <a:buChar char="-"/>
            </a:pPr>
            <a:r>
              <a:rPr lang="en-GB"/>
              <a:t>P- unit innervates pyramidal cells in the three segments of the ELL -&gt; LS, CLS, CMS </a:t>
            </a:r>
            <a:r>
              <a:rPr lang="en-GB" err="1"/>
              <a:t>aber</a:t>
            </a:r>
            <a:r>
              <a:rPr lang="en-GB"/>
              <a:t> </a:t>
            </a:r>
            <a:r>
              <a:rPr lang="en-GB" err="1"/>
              <a:t>nicht</a:t>
            </a:r>
            <a:r>
              <a:rPr lang="en-GB"/>
              <a:t> ins MS</a:t>
            </a:r>
          </a:p>
          <a:p>
            <a:pPr marL="171450" indent="-171450">
              <a:buFontTx/>
              <a:buChar char="-"/>
            </a:pPr>
            <a:r>
              <a:rPr lang="en-GB"/>
              <a:t>There are 2 types of pyramidal cells:</a:t>
            </a:r>
          </a:p>
          <a:p>
            <a:pPr marL="628650" lvl="1" indent="-171450">
              <a:buFontTx/>
              <a:buChar char="-"/>
            </a:pPr>
            <a:r>
              <a:rPr lang="en-GB"/>
              <a:t>Superficial cells</a:t>
            </a:r>
          </a:p>
          <a:p>
            <a:pPr marL="628650" lvl="1" indent="-171450">
              <a:buFontTx/>
              <a:buChar char="-"/>
            </a:pPr>
            <a:r>
              <a:rPr lang="en-GB"/>
              <a:t>Deep cells</a:t>
            </a:r>
          </a:p>
          <a:p>
            <a:pPr marL="171450" lvl="0" indent="-171450">
              <a:buFontTx/>
              <a:buChar char="-"/>
            </a:pPr>
            <a:r>
              <a:rPr lang="en-GB"/>
              <a:t>If the pyramidal cell is innervated by the p-unit with an interneuron in between, the pyramidal cell will be inhibitory because</a:t>
            </a:r>
          </a:p>
          <a:p>
            <a:pPr marL="0" lvl="0" indent="0">
              <a:buFontTx/>
              <a:buNone/>
            </a:pPr>
            <a:r>
              <a:rPr lang="en-GB"/>
              <a:t>     the interneuron emits inhibitory neurotransmitters (</a:t>
            </a:r>
            <a:r>
              <a:rPr lang="en-GB">
                <a:solidFill>
                  <a:srgbClr val="C00000"/>
                </a:solidFill>
              </a:rPr>
              <a:t>GABA) -&gt; those cells are called OFF cells</a:t>
            </a:r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If the p-unit is directly connected to the pyramidal cells the pyramidal cells are excitatory (glutamate) -&gt; they are called ON cells</a:t>
            </a:r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The superficial cells are innervated by inhibitory feedback cells, this is the reason why the firing rate of </a:t>
            </a:r>
            <a:r>
              <a:rPr lang="en-GB" err="1">
                <a:solidFill>
                  <a:srgbClr val="C00000"/>
                </a:solidFill>
              </a:rPr>
              <a:t>superficials</a:t>
            </a:r>
            <a:r>
              <a:rPr lang="en-GB">
                <a:solidFill>
                  <a:srgbClr val="C00000"/>
                </a:solidFill>
              </a:rPr>
              <a:t> decreases overtime, because the feedback cells inhibit the response</a:t>
            </a:r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The deeps are not innervated by feedback cells and therefore have a higher firing rate that doesn’t decrease over time</a:t>
            </a:r>
          </a:p>
          <a:p>
            <a:pPr marL="171450" lvl="0" indent="-171450">
              <a:buFontTx/>
              <a:buChar char="-"/>
            </a:pPr>
            <a:endParaRPr lang="en-GB">
              <a:solidFill>
                <a:srgbClr val="C00000"/>
              </a:solidFill>
            </a:endParaRP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2908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Grobe </a:t>
            </a:r>
            <a:r>
              <a:rPr lang="de-DE" err="1"/>
              <a:t>übersicht</a:t>
            </a:r>
            <a:r>
              <a:rPr lang="de-DE"/>
              <a:t>: rostral, caudal, </a:t>
            </a:r>
            <a:r>
              <a:rPr lang="de-DE" err="1"/>
              <a:t>mittelhirn</a:t>
            </a:r>
            <a:r>
              <a:rPr lang="de-DE"/>
              <a:t>, </a:t>
            </a:r>
            <a:r>
              <a:rPr lang="de-DE" err="1"/>
              <a:t>hinterhirn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974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Recording at 500µm</a:t>
            </a:r>
          </a:p>
          <a:p>
            <a:endParaRPr lang="de-DE"/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We tried to record in pyramidal cells but failed to record the cells without losing them quickly</a:t>
            </a:r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We failed for the 4 first fish and in the last fish we finally found one pyramidal cell and could hold it for over an hour</a:t>
            </a:r>
          </a:p>
          <a:p>
            <a:pPr marL="171450" lvl="0" indent="-171450">
              <a:buFontTx/>
              <a:buChar char="-"/>
            </a:pPr>
            <a:r>
              <a:rPr lang="en-GB">
                <a:solidFill>
                  <a:srgbClr val="C00000"/>
                </a:solidFill>
              </a:rPr>
              <a:t>So the following results are all computed from this one good cell we found</a:t>
            </a:r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454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BB624-3C4A-4980-A54C-9F69DEE117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659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/>
              <a:t>Title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8FE92C-2612-4952-A0BF-8ABE555F6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6265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2FD75B-0356-41C5-9D5F-D6C74C21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CD33D089-FBEF-4C7D-A497-2417273AE2D1}" type="datetimeFigureOut">
              <a:rPr lang="en-DE" smtClean="0"/>
              <a:pPr/>
              <a:t>04.11.22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EC79E4-D5A5-4889-BF96-9392A5B0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82A03-1B25-47A7-8431-F61C2026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3D5545A-3D95-401C-BE0C-2F4BB4F5A9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459977"/>
            <a:ext cx="9144000" cy="74067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Speakers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57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on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BB624-3C4A-4980-A54C-9F69DEE117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659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/>
              <a:t>Title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8FE92C-2612-4952-A0BF-8ABE555F6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6265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2FD75B-0356-41C5-9D5F-D6C74C21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CD33D089-FBEF-4C7D-A497-2417273AE2D1}" type="datetimeFigureOut">
              <a:rPr lang="en-DE" smtClean="0"/>
              <a:pPr/>
              <a:t>04.11.22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EC79E4-D5A5-4889-BF96-9392A5B0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82A03-1B25-47A7-8431-F61C2026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189CB405-3D0B-40B4-B865-7669680D3AD7}"/>
              </a:ext>
            </a:extLst>
          </p:cNvPr>
          <p:cNvSpPr txBox="1">
            <a:spLocks/>
          </p:cNvSpPr>
          <p:nvPr userDrawn="1"/>
        </p:nvSpPr>
        <p:spPr>
          <a:xfrm>
            <a:off x="1524000" y="4444102"/>
            <a:ext cx="9144000" cy="861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>
                <a:solidFill>
                  <a:schemeClr val="bg1">
                    <a:lumMod val="95000"/>
                  </a:schemeClr>
                </a:solidFill>
              </a:rPr>
              <a:t>Speakers</a:t>
            </a:r>
            <a:endParaRPr lang="en-DE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5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632E12E-C61D-49B6-81CD-5C4A4CAF7D3B}"/>
              </a:ext>
            </a:extLst>
          </p:cNvPr>
          <p:cNvSpPr/>
          <p:nvPr userDrawn="1"/>
        </p:nvSpPr>
        <p:spPr>
          <a:xfrm>
            <a:off x="0" y="5765516"/>
            <a:ext cx="12192000" cy="1125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39AE91-93EF-4C36-8DFE-6B66F3B928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1405"/>
            <a:ext cx="10515600" cy="4094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Title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59A478-1BEC-487B-82AC-53B88FF3B987}"/>
              </a:ext>
            </a:extLst>
          </p:cNvPr>
          <p:cNvSpPr/>
          <p:nvPr userDrawn="1"/>
        </p:nvSpPr>
        <p:spPr>
          <a:xfrm>
            <a:off x="0" y="0"/>
            <a:ext cx="12192000" cy="7139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376FB34-0302-4196-AAC4-184D5011B8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65376"/>
            <a:ext cx="10515600" cy="474705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points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060D0D-648D-42A5-82E3-B17F2A4749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254"/>
            <a:ext cx="10515599" cy="50178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en-DE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A8BDBC6-AC04-491E-87E1-DC4C2EF9E1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5840067"/>
            <a:ext cx="10515599" cy="976313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Citations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461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7139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14EEBCD-5CA7-401D-83B1-2B576454AB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65376"/>
            <a:ext cx="10515600" cy="533789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points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F536CE-FA90-476C-AF8F-94DC2DE0BF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254"/>
            <a:ext cx="10515599" cy="50178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en-DE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5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black with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27065923-8C55-476D-BBA6-2FC1B8FA3257}"/>
              </a:ext>
            </a:extLst>
          </p:cNvPr>
          <p:cNvSpPr/>
          <p:nvPr userDrawn="1"/>
        </p:nvSpPr>
        <p:spPr>
          <a:xfrm>
            <a:off x="0" y="5765516"/>
            <a:ext cx="12192000" cy="11254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57655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DA2C17B4-7530-4DAF-B8E3-603E68F7A8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5840067"/>
            <a:ext cx="10515599" cy="976313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Citations</a:t>
            </a:r>
            <a:endParaRPr lang="en-DE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66F92DE-75C5-44B8-9D8C-53C436D9F8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191" y="1399690"/>
            <a:ext cx="9211618" cy="2967037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Statement on black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112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black without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4BC319-61CF-4C30-9809-5F6A2C0412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191" y="1945482"/>
            <a:ext cx="9211618" cy="2967037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Statement on black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9123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51451C-3D03-4DA7-BC24-9A683B232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80558"/>
            <a:ext cx="10515600" cy="3736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139522-5EF6-4C45-A85E-D2014682C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2AD710AC-A647-49B3-AFB0-6425923C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DFE13A1-9AAA-4668-B259-4B8DBE867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55248DE-B0AF-4FB6-AEA7-29CB0883B725}" type="datetimeFigureOut">
              <a:rPr lang="en-DE" smtClean="0"/>
              <a:pPr/>
              <a:t>04.11.22</a:t>
            </a:fld>
            <a:endParaRPr lang="en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D3FE7FD-7CC9-4423-B496-4ABF06DE1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463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1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5.png"/><Relationship Id="rId21" Type="http://schemas.openxmlformats.org/officeDocument/2006/relationships/image" Target="../media/image36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9.png"/><Relationship Id="rId50" Type="http://schemas.openxmlformats.org/officeDocument/2006/relationships/customXml" Target="../ink/ink25.xml"/><Relationship Id="rId55" Type="http://schemas.openxmlformats.org/officeDocument/2006/relationships/image" Target="../media/image53.png"/><Relationship Id="rId7" Type="http://schemas.openxmlformats.org/officeDocument/2006/relationships/image" Target="../media/image2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40.png"/><Relationship Id="rId11" Type="http://schemas.openxmlformats.org/officeDocument/2006/relationships/image" Target="../media/image31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44.png"/><Relationship Id="rId40" Type="http://schemas.openxmlformats.org/officeDocument/2006/relationships/customXml" Target="../ink/ink20.xml"/><Relationship Id="rId45" Type="http://schemas.openxmlformats.org/officeDocument/2006/relationships/image" Target="../media/image48.png"/><Relationship Id="rId53" Type="http://schemas.openxmlformats.org/officeDocument/2006/relationships/image" Target="../media/image52.png"/><Relationship Id="rId5" Type="http://schemas.openxmlformats.org/officeDocument/2006/relationships/image" Target="../media/image28.png"/><Relationship Id="rId19" Type="http://schemas.openxmlformats.org/officeDocument/2006/relationships/image" Target="../media/image35.png"/><Relationship Id="rId4" Type="http://schemas.openxmlformats.org/officeDocument/2006/relationships/customXml" Target="../ink/ink2.xml"/><Relationship Id="rId9" Type="http://schemas.openxmlformats.org/officeDocument/2006/relationships/image" Target="../media/image3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9.png"/><Relationship Id="rId30" Type="http://schemas.openxmlformats.org/officeDocument/2006/relationships/customXml" Target="../ink/ink15.xml"/><Relationship Id="rId35" Type="http://schemas.openxmlformats.org/officeDocument/2006/relationships/image" Target="../media/image43.png"/><Relationship Id="rId43" Type="http://schemas.openxmlformats.org/officeDocument/2006/relationships/image" Target="../media/image47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51.png"/><Relationship Id="rId3" Type="http://schemas.openxmlformats.org/officeDocument/2006/relationships/image" Target="../media/image27.png"/><Relationship Id="rId12" Type="http://schemas.openxmlformats.org/officeDocument/2006/relationships/customXml" Target="../ink/ink6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33" Type="http://schemas.openxmlformats.org/officeDocument/2006/relationships/image" Target="../media/image42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46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50.png"/><Relationship Id="rId57" Type="http://schemas.openxmlformats.org/officeDocument/2006/relationships/image" Target="../media/image54.png"/><Relationship Id="rId10" Type="http://schemas.openxmlformats.org/officeDocument/2006/relationships/customXml" Target="../ink/ink5.xml"/><Relationship Id="rId31" Type="http://schemas.openxmlformats.org/officeDocument/2006/relationships/image" Target="../media/image41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.png"/><Relationship Id="rId21" Type="http://schemas.openxmlformats.org/officeDocument/2006/relationships/customXml" Target="../ink/ink38.xml"/><Relationship Id="rId42" Type="http://schemas.openxmlformats.org/officeDocument/2006/relationships/customXml" Target="../ink/ink49.xml"/><Relationship Id="rId63" Type="http://schemas.openxmlformats.org/officeDocument/2006/relationships/customXml" Target="../ink/ink60.xml"/><Relationship Id="rId84" Type="http://schemas.openxmlformats.org/officeDocument/2006/relationships/customXml" Target="../ink/ink71.xml"/><Relationship Id="rId16" Type="http://schemas.openxmlformats.org/officeDocument/2006/relationships/image" Target="../media/image33.png"/><Relationship Id="rId107" Type="http://schemas.openxmlformats.org/officeDocument/2006/relationships/image" Target="../media/image47.png"/><Relationship Id="rId11" Type="http://schemas.openxmlformats.org/officeDocument/2006/relationships/customXml" Target="../ink/ink33.xml"/><Relationship Id="rId32" Type="http://schemas.openxmlformats.org/officeDocument/2006/relationships/image" Target="../media/image55.png"/><Relationship Id="rId37" Type="http://schemas.openxmlformats.org/officeDocument/2006/relationships/customXml" Target="../ink/ink46.xml"/><Relationship Id="rId53" Type="http://schemas.openxmlformats.org/officeDocument/2006/relationships/customXml" Target="../ink/ink55.xml"/><Relationship Id="rId58" Type="http://schemas.openxmlformats.org/officeDocument/2006/relationships/image" Target="../media/image67.png"/><Relationship Id="rId74" Type="http://schemas.openxmlformats.org/officeDocument/2006/relationships/image" Target="../media/image75.png"/><Relationship Id="rId79" Type="http://schemas.openxmlformats.org/officeDocument/2006/relationships/customXml" Target="../ink/ink68.xml"/><Relationship Id="rId102" Type="http://schemas.openxmlformats.org/officeDocument/2006/relationships/customXml" Target="../ink/ink80.xml"/><Relationship Id="rId123" Type="http://schemas.openxmlformats.org/officeDocument/2006/relationships/image" Target="../media/image41.png"/><Relationship Id="rId128" Type="http://schemas.openxmlformats.org/officeDocument/2006/relationships/customXml" Target="../ink/ink93.xml"/><Relationship Id="rId5" Type="http://schemas.openxmlformats.org/officeDocument/2006/relationships/customXml" Target="../ink/ink30.xml"/><Relationship Id="rId90" Type="http://schemas.openxmlformats.org/officeDocument/2006/relationships/customXml" Target="../ink/ink74.xml"/><Relationship Id="rId95" Type="http://schemas.openxmlformats.org/officeDocument/2006/relationships/image" Target="../media/image85.png"/><Relationship Id="rId22" Type="http://schemas.openxmlformats.org/officeDocument/2006/relationships/image" Target="../media/image36.png"/><Relationship Id="rId27" Type="http://schemas.openxmlformats.org/officeDocument/2006/relationships/customXml" Target="../ink/ink41.xml"/><Relationship Id="rId43" Type="http://schemas.openxmlformats.org/officeDocument/2006/relationships/image" Target="../media/image60.png"/><Relationship Id="rId48" Type="http://schemas.openxmlformats.org/officeDocument/2006/relationships/customXml" Target="../ink/ink52.xml"/><Relationship Id="rId64" Type="http://schemas.openxmlformats.org/officeDocument/2006/relationships/image" Target="../media/image70.png"/><Relationship Id="rId69" Type="http://schemas.openxmlformats.org/officeDocument/2006/relationships/customXml" Target="../ink/ink63.xml"/><Relationship Id="rId113" Type="http://schemas.openxmlformats.org/officeDocument/2006/relationships/image" Target="../media/image50.png"/><Relationship Id="rId118" Type="http://schemas.openxmlformats.org/officeDocument/2006/relationships/customXml" Target="../ink/ink88.xml"/><Relationship Id="rId80" Type="http://schemas.openxmlformats.org/officeDocument/2006/relationships/image" Target="../media/image78.png"/><Relationship Id="rId85" Type="http://schemas.openxmlformats.org/officeDocument/2006/relationships/image" Target="../media/image80.png"/><Relationship Id="rId12" Type="http://schemas.openxmlformats.org/officeDocument/2006/relationships/image" Target="../media/image31.png"/><Relationship Id="rId17" Type="http://schemas.openxmlformats.org/officeDocument/2006/relationships/customXml" Target="../ink/ink36.xml"/><Relationship Id="rId33" Type="http://schemas.openxmlformats.org/officeDocument/2006/relationships/customXml" Target="../ink/ink44.xml"/><Relationship Id="rId38" Type="http://schemas.openxmlformats.org/officeDocument/2006/relationships/image" Target="../media/image58.png"/><Relationship Id="rId59" Type="http://schemas.openxmlformats.org/officeDocument/2006/relationships/customXml" Target="../ink/ink58.xml"/><Relationship Id="rId103" Type="http://schemas.openxmlformats.org/officeDocument/2006/relationships/image" Target="../media/image89.png"/><Relationship Id="rId108" Type="http://schemas.openxmlformats.org/officeDocument/2006/relationships/customXml" Target="../ink/ink83.xml"/><Relationship Id="rId124" Type="http://schemas.openxmlformats.org/officeDocument/2006/relationships/customXml" Target="../ink/ink91.xml"/><Relationship Id="rId129" Type="http://schemas.openxmlformats.org/officeDocument/2006/relationships/image" Target="../media/image44.png"/><Relationship Id="rId54" Type="http://schemas.openxmlformats.org/officeDocument/2006/relationships/image" Target="../media/image65.png"/><Relationship Id="rId70" Type="http://schemas.openxmlformats.org/officeDocument/2006/relationships/image" Target="../media/image73.png"/><Relationship Id="rId75" Type="http://schemas.openxmlformats.org/officeDocument/2006/relationships/customXml" Target="../ink/ink66.xml"/><Relationship Id="rId91" Type="http://schemas.openxmlformats.org/officeDocument/2006/relationships/image" Target="../media/image83.png"/><Relationship Id="rId96" Type="http://schemas.openxmlformats.org/officeDocument/2006/relationships/customXml" Target="../ink/ink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23" Type="http://schemas.openxmlformats.org/officeDocument/2006/relationships/customXml" Target="../ink/ink39.xml"/><Relationship Id="rId28" Type="http://schemas.openxmlformats.org/officeDocument/2006/relationships/image" Target="../media/image39.png"/><Relationship Id="rId49" Type="http://schemas.openxmlformats.org/officeDocument/2006/relationships/image" Target="../media/image63.png"/><Relationship Id="rId114" Type="http://schemas.openxmlformats.org/officeDocument/2006/relationships/customXml" Target="../ink/ink86.xml"/><Relationship Id="rId119" Type="http://schemas.openxmlformats.org/officeDocument/2006/relationships/image" Target="../media/image53.png"/><Relationship Id="rId44" Type="http://schemas.openxmlformats.org/officeDocument/2006/relationships/customXml" Target="../ink/ink50.xml"/><Relationship Id="rId60" Type="http://schemas.openxmlformats.org/officeDocument/2006/relationships/image" Target="../media/image68.png"/><Relationship Id="rId65" Type="http://schemas.openxmlformats.org/officeDocument/2006/relationships/customXml" Target="../ink/ink61.xml"/><Relationship Id="rId81" Type="http://schemas.openxmlformats.org/officeDocument/2006/relationships/customXml" Target="../ink/ink69.xml"/><Relationship Id="rId86" Type="http://schemas.openxmlformats.org/officeDocument/2006/relationships/customXml" Target="../ink/ink72.xml"/><Relationship Id="rId130" Type="http://schemas.openxmlformats.org/officeDocument/2006/relationships/customXml" Target="../ink/ink94.xml"/><Relationship Id="rId13" Type="http://schemas.openxmlformats.org/officeDocument/2006/relationships/customXml" Target="../ink/ink34.xml"/><Relationship Id="rId18" Type="http://schemas.openxmlformats.org/officeDocument/2006/relationships/image" Target="../media/image34.png"/><Relationship Id="rId39" Type="http://schemas.openxmlformats.org/officeDocument/2006/relationships/customXml" Target="../ink/ink47.xml"/><Relationship Id="rId109" Type="http://schemas.openxmlformats.org/officeDocument/2006/relationships/image" Target="../media/image48.png"/><Relationship Id="rId34" Type="http://schemas.openxmlformats.org/officeDocument/2006/relationships/image" Target="../media/image56.png"/><Relationship Id="rId50" Type="http://schemas.openxmlformats.org/officeDocument/2006/relationships/customXml" Target="../ink/ink53.xml"/><Relationship Id="rId55" Type="http://schemas.openxmlformats.org/officeDocument/2006/relationships/customXml" Target="../ink/ink56.xml"/><Relationship Id="rId76" Type="http://schemas.openxmlformats.org/officeDocument/2006/relationships/image" Target="../media/image76.png"/><Relationship Id="rId97" Type="http://schemas.openxmlformats.org/officeDocument/2006/relationships/image" Target="../media/image86.png"/><Relationship Id="rId104" Type="http://schemas.openxmlformats.org/officeDocument/2006/relationships/customXml" Target="../ink/ink81.xml"/><Relationship Id="rId120" Type="http://schemas.openxmlformats.org/officeDocument/2006/relationships/customXml" Target="../ink/ink89.xml"/><Relationship Id="rId125" Type="http://schemas.openxmlformats.org/officeDocument/2006/relationships/image" Target="../media/image42.png"/><Relationship Id="rId7" Type="http://schemas.openxmlformats.org/officeDocument/2006/relationships/customXml" Target="../ink/ink31.xml"/><Relationship Id="rId71" Type="http://schemas.openxmlformats.org/officeDocument/2006/relationships/customXml" Target="../ink/ink64.xml"/><Relationship Id="rId92" Type="http://schemas.openxmlformats.org/officeDocument/2006/relationships/customXml" Target="../ink/ink75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42.xml"/><Relationship Id="rId24" Type="http://schemas.openxmlformats.org/officeDocument/2006/relationships/image" Target="../media/image37.png"/><Relationship Id="rId40" Type="http://schemas.openxmlformats.org/officeDocument/2006/relationships/image" Target="../media/image59.png"/><Relationship Id="rId45" Type="http://schemas.openxmlformats.org/officeDocument/2006/relationships/image" Target="../media/image61.png"/><Relationship Id="rId66" Type="http://schemas.openxmlformats.org/officeDocument/2006/relationships/image" Target="../media/image71.png"/><Relationship Id="rId87" Type="http://schemas.openxmlformats.org/officeDocument/2006/relationships/image" Target="../media/image81.png"/><Relationship Id="rId110" Type="http://schemas.openxmlformats.org/officeDocument/2006/relationships/customXml" Target="../ink/ink84.xml"/><Relationship Id="rId115" Type="http://schemas.openxmlformats.org/officeDocument/2006/relationships/image" Target="../media/image51.png"/><Relationship Id="rId131" Type="http://schemas.openxmlformats.org/officeDocument/2006/relationships/image" Target="../media/image45.png"/><Relationship Id="rId61" Type="http://schemas.openxmlformats.org/officeDocument/2006/relationships/customXml" Target="../ink/ink59.xml"/><Relationship Id="rId82" Type="http://schemas.openxmlformats.org/officeDocument/2006/relationships/image" Target="../media/image79.png"/><Relationship Id="rId19" Type="http://schemas.openxmlformats.org/officeDocument/2006/relationships/customXml" Target="../ink/ink37.xml"/><Relationship Id="rId14" Type="http://schemas.openxmlformats.org/officeDocument/2006/relationships/image" Target="../media/image32.png"/><Relationship Id="rId30" Type="http://schemas.openxmlformats.org/officeDocument/2006/relationships/image" Target="../media/image40.png"/><Relationship Id="rId35" Type="http://schemas.openxmlformats.org/officeDocument/2006/relationships/customXml" Target="../ink/ink45.xml"/><Relationship Id="rId56" Type="http://schemas.openxmlformats.org/officeDocument/2006/relationships/image" Target="../media/image66.png"/><Relationship Id="rId77" Type="http://schemas.openxmlformats.org/officeDocument/2006/relationships/customXml" Target="../ink/ink67.xml"/><Relationship Id="rId100" Type="http://schemas.openxmlformats.org/officeDocument/2006/relationships/customXml" Target="../ink/ink79.xml"/><Relationship Id="rId105" Type="http://schemas.openxmlformats.org/officeDocument/2006/relationships/image" Target="../media/image90.png"/><Relationship Id="rId126" Type="http://schemas.openxmlformats.org/officeDocument/2006/relationships/customXml" Target="../ink/ink92.xml"/><Relationship Id="rId8" Type="http://schemas.openxmlformats.org/officeDocument/2006/relationships/image" Target="../media/image29.png"/><Relationship Id="rId51" Type="http://schemas.openxmlformats.org/officeDocument/2006/relationships/customXml" Target="../ink/ink54.xml"/><Relationship Id="rId72" Type="http://schemas.openxmlformats.org/officeDocument/2006/relationships/image" Target="../media/image74.png"/><Relationship Id="rId93" Type="http://schemas.openxmlformats.org/officeDocument/2006/relationships/image" Target="../media/image84.png"/><Relationship Id="rId98" Type="http://schemas.openxmlformats.org/officeDocument/2006/relationships/customXml" Target="../ink/ink78.xml"/><Relationship Id="rId121" Type="http://schemas.openxmlformats.org/officeDocument/2006/relationships/image" Target="../media/image54.png"/><Relationship Id="rId3" Type="http://schemas.openxmlformats.org/officeDocument/2006/relationships/customXml" Target="../ink/ink29.xml"/><Relationship Id="rId25" Type="http://schemas.openxmlformats.org/officeDocument/2006/relationships/customXml" Target="../ink/ink40.xml"/><Relationship Id="rId46" Type="http://schemas.openxmlformats.org/officeDocument/2006/relationships/customXml" Target="../ink/ink51.xml"/><Relationship Id="rId67" Type="http://schemas.openxmlformats.org/officeDocument/2006/relationships/customXml" Target="../ink/ink62.xml"/><Relationship Id="rId116" Type="http://schemas.openxmlformats.org/officeDocument/2006/relationships/customXml" Target="../ink/ink87.xml"/><Relationship Id="rId20" Type="http://schemas.openxmlformats.org/officeDocument/2006/relationships/image" Target="../media/image35.png"/><Relationship Id="rId41" Type="http://schemas.openxmlformats.org/officeDocument/2006/relationships/customXml" Target="../ink/ink48.xml"/><Relationship Id="rId62" Type="http://schemas.openxmlformats.org/officeDocument/2006/relationships/image" Target="../media/image69.png"/><Relationship Id="rId83" Type="http://schemas.openxmlformats.org/officeDocument/2006/relationships/customXml" Target="../ink/ink70.xml"/><Relationship Id="rId88" Type="http://schemas.openxmlformats.org/officeDocument/2006/relationships/customXml" Target="../ink/ink73.xml"/><Relationship Id="rId111" Type="http://schemas.openxmlformats.org/officeDocument/2006/relationships/image" Target="../media/image49.png"/><Relationship Id="rId132" Type="http://schemas.openxmlformats.org/officeDocument/2006/relationships/customXml" Target="../ink/ink95.xml"/><Relationship Id="rId15" Type="http://schemas.openxmlformats.org/officeDocument/2006/relationships/customXml" Target="../ink/ink35.xml"/><Relationship Id="rId36" Type="http://schemas.openxmlformats.org/officeDocument/2006/relationships/image" Target="../media/image57.png"/><Relationship Id="rId57" Type="http://schemas.openxmlformats.org/officeDocument/2006/relationships/customXml" Target="../ink/ink57.xml"/><Relationship Id="rId106" Type="http://schemas.openxmlformats.org/officeDocument/2006/relationships/customXml" Target="../ink/ink82.xml"/><Relationship Id="rId127" Type="http://schemas.openxmlformats.org/officeDocument/2006/relationships/image" Target="../media/image43.png"/><Relationship Id="rId10" Type="http://schemas.openxmlformats.org/officeDocument/2006/relationships/image" Target="../media/image30.png"/><Relationship Id="rId31" Type="http://schemas.openxmlformats.org/officeDocument/2006/relationships/customXml" Target="../ink/ink43.xml"/><Relationship Id="rId52" Type="http://schemas.openxmlformats.org/officeDocument/2006/relationships/image" Target="../media/image64.png"/><Relationship Id="rId73" Type="http://schemas.openxmlformats.org/officeDocument/2006/relationships/customXml" Target="../ink/ink65.xml"/><Relationship Id="rId78" Type="http://schemas.openxmlformats.org/officeDocument/2006/relationships/image" Target="../media/image77.png"/><Relationship Id="rId94" Type="http://schemas.openxmlformats.org/officeDocument/2006/relationships/customXml" Target="../ink/ink76.xml"/><Relationship Id="rId99" Type="http://schemas.openxmlformats.org/officeDocument/2006/relationships/image" Target="../media/image87.png"/><Relationship Id="rId101" Type="http://schemas.openxmlformats.org/officeDocument/2006/relationships/image" Target="../media/image88.png"/><Relationship Id="rId122" Type="http://schemas.openxmlformats.org/officeDocument/2006/relationships/customXml" Target="../ink/ink90.xml"/><Relationship Id="rId4" Type="http://schemas.openxmlformats.org/officeDocument/2006/relationships/image" Target="../media/image27.png"/><Relationship Id="rId9" Type="http://schemas.openxmlformats.org/officeDocument/2006/relationships/customXml" Target="../ink/ink32.xml"/><Relationship Id="rId26" Type="http://schemas.openxmlformats.org/officeDocument/2006/relationships/image" Target="../media/image38.png"/><Relationship Id="rId47" Type="http://schemas.openxmlformats.org/officeDocument/2006/relationships/image" Target="../media/image62.png"/><Relationship Id="rId68" Type="http://schemas.openxmlformats.org/officeDocument/2006/relationships/image" Target="../media/image72.png"/><Relationship Id="rId89" Type="http://schemas.openxmlformats.org/officeDocument/2006/relationships/image" Target="../media/image82.png"/><Relationship Id="rId112" Type="http://schemas.openxmlformats.org/officeDocument/2006/relationships/customXml" Target="../ink/ink85.xml"/><Relationship Id="rId133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customXml" Target="../ink/ink101.xml"/><Relationship Id="rId18" Type="http://schemas.openxmlformats.org/officeDocument/2006/relationships/customXml" Target="../ink/ink103.xml"/><Relationship Id="rId3" Type="http://schemas.openxmlformats.org/officeDocument/2006/relationships/customXml" Target="../ink/ink96.xml"/><Relationship Id="rId21" Type="http://schemas.openxmlformats.org/officeDocument/2006/relationships/image" Target="../media/image137.png"/><Relationship Id="rId7" Type="http://schemas.openxmlformats.org/officeDocument/2006/relationships/customXml" Target="../ink/ink98.xml"/><Relationship Id="rId12" Type="http://schemas.openxmlformats.org/officeDocument/2006/relationships/image" Target="../media/image132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34.png"/><Relationship Id="rId20" Type="http://schemas.openxmlformats.org/officeDocument/2006/relationships/customXml" Target="../ink/ink10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customXml" Target="../ink/ink100.xml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23" Type="http://schemas.openxmlformats.org/officeDocument/2006/relationships/image" Target="../media/image138.png"/><Relationship Id="rId10" Type="http://schemas.openxmlformats.org/officeDocument/2006/relationships/image" Target="../media/image131.png"/><Relationship Id="rId19" Type="http://schemas.openxmlformats.org/officeDocument/2006/relationships/image" Target="../media/image136.png"/><Relationship Id="rId4" Type="http://schemas.openxmlformats.org/officeDocument/2006/relationships/image" Target="../media/image1280.png"/><Relationship Id="rId9" Type="http://schemas.openxmlformats.org/officeDocument/2006/relationships/customXml" Target="../ink/ink99.xml"/><Relationship Id="rId14" Type="http://schemas.openxmlformats.org/officeDocument/2006/relationships/image" Target="../media/image133.png"/><Relationship Id="rId22" Type="http://schemas.openxmlformats.org/officeDocument/2006/relationships/customXml" Target="../ink/ink10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83C871-5816-35A8-4052-41B9218B5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590"/>
            <a:ext cx="9144000" cy="32124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/>
              <a:t>Intracellular recordings in the ELL of a weakly electric fish</a:t>
            </a:r>
            <a:endParaRPr lang="en-DE" sz="440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B1577C-D669-5A5C-2D46-C71AE130B2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Kathrin Root, Alexander Wendt, Patrick Weygoldt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310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– Brain regions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2888C3F2-1BE5-5178-7DF0-97057CC13EBD}"/>
              </a:ext>
            </a:extLst>
          </p:cNvPr>
          <p:cNvGrpSpPr/>
          <p:nvPr/>
        </p:nvGrpSpPr>
        <p:grpSpPr>
          <a:xfrm>
            <a:off x="838200" y="950752"/>
            <a:ext cx="4786562" cy="5668206"/>
            <a:chOff x="838200" y="950752"/>
            <a:chExt cx="4786562" cy="5668206"/>
          </a:xfrm>
        </p:grpSpPr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068DEFF8-C9D3-266F-0199-D16EBF62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950752"/>
              <a:ext cx="4786562" cy="5552790"/>
            </a:xfrm>
            <a:prstGeom prst="rect">
              <a:avLst/>
            </a:prstGeom>
          </p:spPr>
        </p:pic>
        <p:sp>
          <p:nvSpPr>
            <p:cNvPr id="34" name="TextBox 3">
              <a:extLst>
                <a:ext uri="{FF2B5EF4-FFF2-40B4-BE49-F238E27FC236}">
                  <a16:creationId xmlns:a16="http://schemas.microsoft.com/office/drawing/2014/main" id="{4DF348D4-8E40-E11C-5D06-5BF1F7F75234}"/>
                </a:ext>
              </a:extLst>
            </p:cNvPr>
            <p:cNvSpPr txBox="1"/>
            <p:nvPr/>
          </p:nvSpPr>
          <p:spPr>
            <a:xfrm>
              <a:off x="838200" y="6388126"/>
              <a:ext cx="38128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solidFill>
                    <a:schemeClr val="bg1">
                      <a:lumMod val="75000"/>
                    </a:schemeClr>
                  </a:solidFill>
                </a:rPr>
                <a:t>http://nelson.beckman.illinois.edu/atlas.html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– Brain regions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497A5AE1-728C-BFFD-9839-8D545A948DBE}"/>
              </a:ext>
            </a:extLst>
          </p:cNvPr>
          <p:cNvGrpSpPr/>
          <p:nvPr/>
        </p:nvGrpSpPr>
        <p:grpSpPr>
          <a:xfrm>
            <a:off x="838200" y="950752"/>
            <a:ext cx="4786562" cy="5668206"/>
            <a:chOff x="838200" y="950752"/>
            <a:chExt cx="4786562" cy="5668206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2888C3F2-1BE5-5178-7DF0-97057CC13EBD}"/>
                </a:ext>
              </a:extLst>
            </p:cNvPr>
            <p:cNvGrpSpPr/>
            <p:nvPr/>
          </p:nvGrpSpPr>
          <p:grpSpPr>
            <a:xfrm>
              <a:off x="838200" y="950752"/>
              <a:ext cx="4786562" cy="5668206"/>
              <a:chOff x="838200" y="950752"/>
              <a:chExt cx="4786562" cy="5668206"/>
            </a:xfrm>
          </p:grpSpPr>
          <p:pic>
            <p:nvPicPr>
              <p:cNvPr id="29" name="Picture 5">
                <a:extLst>
                  <a:ext uri="{FF2B5EF4-FFF2-40B4-BE49-F238E27FC236}">
                    <a16:creationId xmlns:a16="http://schemas.microsoft.com/office/drawing/2014/main" id="{068DEFF8-C9D3-266F-0199-D16EBF62F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950752"/>
                <a:ext cx="4786562" cy="5552790"/>
              </a:xfrm>
              <a:prstGeom prst="rect">
                <a:avLst/>
              </a:prstGeom>
            </p:spPr>
          </p:pic>
          <p:sp>
            <p:nvSpPr>
              <p:cNvPr id="34" name="TextBox 3">
                <a:extLst>
                  <a:ext uri="{FF2B5EF4-FFF2-40B4-BE49-F238E27FC236}">
                    <a16:creationId xmlns:a16="http://schemas.microsoft.com/office/drawing/2014/main" id="{4DF348D4-8E40-E11C-5D06-5BF1F7F75234}"/>
                  </a:ext>
                </a:extLst>
              </p:cNvPr>
              <p:cNvSpPr txBox="1"/>
              <p:nvPr/>
            </p:nvSpPr>
            <p:spPr>
              <a:xfrm>
                <a:off x="838200" y="6388126"/>
                <a:ext cx="38128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>
                    <a:solidFill>
                      <a:schemeClr val="bg1">
                        <a:lumMod val="75000"/>
                      </a:schemeClr>
                    </a:solidFill>
                  </a:rPr>
                  <a:t>http://nelson.beckman.illinois.edu/atlas.html</a:t>
                </a:r>
              </a:p>
            </p:txBody>
          </p:sp>
        </p:grp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0A8F9C54-E030-67CE-F520-683CBA3F871A}"/>
                </a:ext>
              </a:extLst>
            </p:cNvPr>
            <p:cNvCxnSpPr>
              <a:cxnSpLocks/>
            </p:cNvCxnSpPr>
            <p:nvPr/>
          </p:nvCxnSpPr>
          <p:spPr>
            <a:xfrm>
              <a:off x="1726188" y="1237053"/>
              <a:ext cx="0" cy="46712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7F3DFD8-FB07-A274-D035-E584B271C90C}"/>
              </a:ext>
            </a:extLst>
          </p:cNvPr>
          <p:cNvGrpSpPr/>
          <p:nvPr/>
        </p:nvGrpSpPr>
        <p:grpSpPr>
          <a:xfrm>
            <a:off x="5898659" y="792344"/>
            <a:ext cx="5711991" cy="5826614"/>
            <a:chOff x="6096003" y="851152"/>
            <a:chExt cx="5155055" cy="5258502"/>
          </a:xfrm>
        </p:grpSpPr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395FAD88-AD67-F6BD-0064-43B7565F5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3" y="851152"/>
              <a:ext cx="5155055" cy="5155055"/>
            </a:xfrm>
            <a:prstGeom prst="rect">
              <a:avLst/>
            </a:prstGeom>
          </p:spPr>
        </p:pic>
        <p:sp>
          <p:nvSpPr>
            <p:cNvPr id="33" name="TextBox 2">
              <a:extLst>
                <a:ext uri="{FF2B5EF4-FFF2-40B4-BE49-F238E27FC236}">
                  <a16:creationId xmlns:a16="http://schemas.microsoft.com/office/drawing/2014/main" id="{59DD0425-281F-6A3D-D3F7-52DC4FAEBEC8}"/>
                </a:ext>
              </a:extLst>
            </p:cNvPr>
            <p:cNvSpPr txBox="1"/>
            <p:nvPr/>
          </p:nvSpPr>
          <p:spPr>
            <a:xfrm>
              <a:off x="6096003" y="5878822"/>
              <a:ext cx="38128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solidFill>
                    <a:schemeClr val="bg1">
                      <a:lumMod val="75000"/>
                    </a:schemeClr>
                  </a:solidFill>
                </a:rPr>
                <a:t>http://nelson.beckman.illinois.edu/atlas.html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D258CA5-8D1D-4DB1-1548-6A6CA0264E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26" t="27449" r="36706" b="7925"/>
          <a:stretch/>
        </p:blipFill>
        <p:spPr>
          <a:xfrm rot="19312903">
            <a:off x="6133019" y="1489159"/>
            <a:ext cx="1320807" cy="16552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FF59F5-9910-4504-A82D-103D526A88A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851880" y="1359878"/>
            <a:ext cx="56920" cy="983182"/>
          </a:xfrm>
          <a:prstGeom prst="line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Přímá spojnice 9">
            <a:extLst>
              <a:ext uri="{FF2B5EF4-FFF2-40B4-BE49-F238E27FC236}">
                <a16:creationId xmlns:a16="http://schemas.microsoft.com/office/drawing/2014/main" id="{E4CDE287-9C48-4F78-90C9-05F604212BF3}"/>
              </a:ext>
            </a:extLst>
          </p:cNvPr>
          <p:cNvSpPr/>
          <p:nvPr/>
        </p:nvSpPr>
        <p:spPr>
          <a:xfrm rot="-5400000">
            <a:off x="5894753" y="2291862"/>
            <a:ext cx="1946031" cy="82062"/>
          </a:xfrm>
          <a:prstGeom prst="line">
            <a:avLst/>
          </a:prstGeom>
          <a:solidFill>
            <a:srgbClr val="AB0D1C">
              <a:alpha val="5000"/>
            </a:srgbClr>
          </a:solidFill>
          <a:ln w="72000">
            <a:solidFill>
              <a:srgbClr val="AB0D1C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AB0D1C"/>
              </a:solidFill>
            </a:endParaRPr>
          </a:p>
        </p:txBody>
      </p:sp>
      <p:sp>
        <p:nvSpPr>
          <p:cNvPr id="8" name="Conector reto 7">
            <a:extLst>
              <a:ext uri="{FF2B5EF4-FFF2-40B4-BE49-F238E27FC236}">
                <a16:creationId xmlns:a16="http://schemas.microsoft.com/office/drawing/2014/main" id="{64760FD0-3627-489D-A621-1FB5FC8B10FF}"/>
              </a:ext>
            </a:extLst>
          </p:cNvPr>
          <p:cNvSpPr/>
          <p:nvPr/>
        </p:nvSpPr>
        <p:spPr>
          <a:xfrm rot="-4694183">
            <a:off x="6135954" y="2478328"/>
            <a:ext cx="1716853" cy="18466"/>
          </a:xfrm>
          <a:prstGeom prst="line">
            <a:avLst/>
          </a:prstGeom>
          <a:solidFill>
            <a:srgbClr val="AB0D1C">
              <a:alpha val="5000"/>
            </a:srgbClr>
          </a:solidFill>
          <a:ln w="72000">
            <a:solidFill>
              <a:srgbClr val="AB0D1C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AB0D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95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7831"/>
            <a:ext cx="10515599" cy="50178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Methods – Recording setup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A62344A-7DC4-54A6-0F00-62EDEBC7FAE5}"/>
              </a:ext>
            </a:extLst>
          </p:cNvPr>
          <p:cNvSpPr/>
          <p:nvPr/>
        </p:nvSpPr>
        <p:spPr>
          <a:xfrm>
            <a:off x="4365881" y="3197623"/>
            <a:ext cx="1577135" cy="1766735"/>
          </a:xfrm>
          <a:prstGeom prst="rect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7244C66-7FF4-19E4-E83C-C3CD68862653}"/>
              </a:ext>
            </a:extLst>
          </p:cNvPr>
          <p:cNvSpPr/>
          <p:nvPr/>
        </p:nvSpPr>
        <p:spPr>
          <a:xfrm>
            <a:off x="6930034" y="3658504"/>
            <a:ext cx="499465" cy="39465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371FC4A-FA55-2D95-BC30-C020187546DD}"/>
              </a:ext>
            </a:extLst>
          </p:cNvPr>
          <p:cNvSpPr/>
          <p:nvPr/>
        </p:nvSpPr>
        <p:spPr>
          <a:xfrm>
            <a:off x="8245424" y="3658504"/>
            <a:ext cx="485420" cy="39465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C99ACE3-4440-7376-75BE-3AB26194CA50}"/>
              </a:ext>
            </a:extLst>
          </p:cNvPr>
          <p:cNvSpPr/>
          <p:nvPr/>
        </p:nvSpPr>
        <p:spPr>
          <a:xfrm>
            <a:off x="10562114" y="1604563"/>
            <a:ext cx="1273511" cy="1311661"/>
          </a:xfrm>
          <a:prstGeom prst="rect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346703D-E455-5422-C256-B1C299098146}"/>
              </a:ext>
            </a:extLst>
          </p:cNvPr>
          <p:cNvCxnSpPr>
            <a:cxnSpLocks/>
          </p:cNvCxnSpPr>
          <p:nvPr/>
        </p:nvCxnSpPr>
        <p:spPr>
          <a:xfrm flipV="1">
            <a:off x="4967743" y="2215682"/>
            <a:ext cx="0" cy="15814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3535AFC-6CE9-B0B5-6B51-5C569EE8431E}"/>
              </a:ext>
            </a:extLst>
          </p:cNvPr>
          <p:cNvCxnSpPr>
            <a:cxnSpLocks/>
            <a:stCxn id="180" idx="0"/>
          </p:cNvCxnSpPr>
          <p:nvPr/>
        </p:nvCxnSpPr>
        <p:spPr>
          <a:xfrm flipH="1" flipV="1">
            <a:off x="5074174" y="2340685"/>
            <a:ext cx="7503" cy="1617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77029840-C379-E5AD-FAE6-CF348CBCBCAF}"/>
              </a:ext>
            </a:extLst>
          </p:cNvPr>
          <p:cNvCxnSpPr>
            <a:cxnSpLocks/>
            <a:endCxn id="168" idx="1"/>
          </p:cNvCxnSpPr>
          <p:nvPr/>
        </p:nvCxnSpPr>
        <p:spPr>
          <a:xfrm>
            <a:off x="9673132" y="2260393"/>
            <a:ext cx="8889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320D63B-AE6B-875F-4F1C-623AA2C0C254}"/>
              </a:ext>
            </a:extLst>
          </p:cNvPr>
          <p:cNvCxnSpPr>
            <a:cxnSpLocks/>
          </p:cNvCxnSpPr>
          <p:nvPr/>
        </p:nvCxnSpPr>
        <p:spPr>
          <a:xfrm>
            <a:off x="5822137" y="3296379"/>
            <a:ext cx="22470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77" name="Graphic 176" descr="Fish outline">
            <a:extLst>
              <a:ext uri="{FF2B5EF4-FFF2-40B4-BE49-F238E27FC236}">
                <a16:creationId xmlns:a16="http://schemas.microsoft.com/office/drawing/2014/main" id="{B0ACDC92-458C-E7A7-6C2B-1B14FD3EE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670473" y="3564677"/>
            <a:ext cx="954737" cy="970284"/>
          </a:xfrm>
          <a:prstGeom prst="rect">
            <a:avLst/>
          </a:prstGeom>
        </p:spPr>
      </p:pic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230B7E67-405E-6CA9-BC8D-406D1434E866}"/>
              </a:ext>
            </a:extLst>
          </p:cNvPr>
          <p:cNvSpPr/>
          <p:nvPr/>
        </p:nvSpPr>
        <p:spPr>
          <a:xfrm>
            <a:off x="4640000" y="3855832"/>
            <a:ext cx="90761" cy="9866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2320C480-842F-69F7-5160-2B99521B5CAD}"/>
              </a:ext>
            </a:extLst>
          </p:cNvPr>
          <p:cNvSpPr/>
          <p:nvPr/>
        </p:nvSpPr>
        <p:spPr>
          <a:xfrm>
            <a:off x="5623515" y="3855832"/>
            <a:ext cx="90761" cy="9866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2D6AD4C3-3215-6605-6BCE-2107E6594946}"/>
              </a:ext>
            </a:extLst>
          </p:cNvPr>
          <p:cNvSpPr/>
          <p:nvPr/>
        </p:nvSpPr>
        <p:spPr>
          <a:xfrm>
            <a:off x="5036296" y="3957981"/>
            <a:ext cx="90761" cy="652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C98E7B81-F1BA-DD92-D88B-664115F0EAA0}"/>
              </a:ext>
            </a:extLst>
          </p:cNvPr>
          <p:cNvSpPr/>
          <p:nvPr/>
        </p:nvSpPr>
        <p:spPr>
          <a:xfrm>
            <a:off x="4914425" y="4218125"/>
            <a:ext cx="90761" cy="9866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CE7142E9-E742-FA00-83FC-7396A9C0AB6C}"/>
              </a:ext>
            </a:extLst>
          </p:cNvPr>
          <p:cNvSpPr/>
          <p:nvPr/>
        </p:nvSpPr>
        <p:spPr>
          <a:xfrm>
            <a:off x="4914425" y="4358466"/>
            <a:ext cx="90761" cy="9866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D5842BF8-8BCE-F8DB-EAF3-0F4C07643A2F}"/>
              </a:ext>
            </a:extLst>
          </p:cNvPr>
          <p:cNvCxnSpPr/>
          <p:nvPr/>
        </p:nvCxnSpPr>
        <p:spPr>
          <a:xfrm>
            <a:off x="4531494" y="3296379"/>
            <a:ext cx="1290643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30FD2FD-FE4B-BA25-F8BB-322FA9C607AF}"/>
              </a:ext>
            </a:extLst>
          </p:cNvPr>
          <p:cNvCxnSpPr/>
          <p:nvPr/>
        </p:nvCxnSpPr>
        <p:spPr>
          <a:xfrm>
            <a:off x="4509126" y="4859538"/>
            <a:ext cx="1290643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4826B408-9B94-D769-AF0B-67DC0EF56EC0}"/>
              </a:ext>
            </a:extLst>
          </p:cNvPr>
          <p:cNvCxnSpPr>
            <a:cxnSpLocks/>
          </p:cNvCxnSpPr>
          <p:nvPr/>
        </p:nvCxnSpPr>
        <p:spPr>
          <a:xfrm flipV="1">
            <a:off x="4690460" y="2826623"/>
            <a:ext cx="0" cy="1029209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15C62EA-DA8E-6A6A-5FD6-668F4640EA90}"/>
              </a:ext>
            </a:extLst>
          </p:cNvPr>
          <p:cNvSpPr/>
          <p:nvPr/>
        </p:nvSpPr>
        <p:spPr>
          <a:xfrm>
            <a:off x="9187710" y="2065972"/>
            <a:ext cx="485420" cy="394658"/>
          </a:xfrm>
          <a:prstGeom prst="rect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9C76ADD4-8858-0D28-8637-DCECE1361D06}"/>
              </a:ext>
            </a:extLst>
          </p:cNvPr>
          <p:cNvCxnSpPr>
            <a:cxnSpLocks/>
          </p:cNvCxnSpPr>
          <p:nvPr/>
        </p:nvCxnSpPr>
        <p:spPr>
          <a:xfrm>
            <a:off x="4959805" y="2215682"/>
            <a:ext cx="4227905" cy="11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7CF5128-3F8D-FF63-4B86-784743969CC8}"/>
              </a:ext>
            </a:extLst>
          </p:cNvPr>
          <p:cNvCxnSpPr>
            <a:cxnSpLocks/>
          </p:cNvCxnSpPr>
          <p:nvPr/>
        </p:nvCxnSpPr>
        <p:spPr>
          <a:xfrm>
            <a:off x="5074174" y="2340685"/>
            <a:ext cx="41135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59788EA-D6F2-2B04-C4F2-3F803E2DFDE3}"/>
              </a:ext>
            </a:extLst>
          </p:cNvPr>
          <p:cNvCxnSpPr>
            <a:cxnSpLocks/>
          </p:cNvCxnSpPr>
          <p:nvPr/>
        </p:nvCxnSpPr>
        <p:spPr>
          <a:xfrm flipH="1" flipV="1">
            <a:off x="8305388" y="2020509"/>
            <a:ext cx="242710" cy="2611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8832E7FE-BCFE-3111-5091-EF95F8CD92F2}"/>
              </a:ext>
            </a:extLst>
          </p:cNvPr>
          <p:cNvCxnSpPr>
            <a:cxnSpLocks/>
          </p:cNvCxnSpPr>
          <p:nvPr/>
        </p:nvCxnSpPr>
        <p:spPr>
          <a:xfrm flipV="1">
            <a:off x="8320085" y="2281680"/>
            <a:ext cx="228013" cy="2998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65D8ECF8-55DE-EB9C-D05D-1F37951CB55C}"/>
              </a:ext>
            </a:extLst>
          </p:cNvPr>
          <p:cNvCxnSpPr>
            <a:cxnSpLocks/>
          </p:cNvCxnSpPr>
          <p:nvPr/>
        </p:nvCxnSpPr>
        <p:spPr>
          <a:xfrm>
            <a:off x="9673130" y="2263301"/>
            <a:ext cx="8889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73097E6-0147-89F2-B182-7B740D9FD316}"/>
              </a:ext>
            </a:extLst>
          </p:cNvPr>
          <p:cNvCxnSpPr>
            <a:cxnSpLocks/>
          </p:cNvCxnSpPr>
          <p:nvPr/>
        </p:nvCxnSpPr>
        <p:spPr>
          <a:xfrm flipV="1">
            <a:off x="5668896" y="2824334"/>
            <a:ext cx="0" cy="103149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FD47DDF-632B-A3C3-1B83-DD6F2AF0C03C}"/>
              </a:ext>
            </a:extLst>
          </p:cNvPr>
          <p:cNvCxnSpPr>
            <a:cxnSpLocks/>
          </p:cNvCxnSpPr>
          <p:nvPr/>
        </p:nvCxnSpPr>
        <p:spPr>
          <a:xfrm>
            <a:off x="4685381" y="2852384"/>
            <a:ext cx="4045463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FA9295BA-7D58-2F17-A34B-4F003671DBDE}"/>
              </a:ext>
            </a:extLst>
          </p:cNvPr>
          <p:cNvCxnSpPr>
            <a:cxnSpLocks/>
          </p:cNvCxnSpPr>
          <p:nvPr/>
        </p:nvCxnSpPr>
        <p:spPr>
          <a:xfrm flipV="1">
            <a:off x="8730844" y="2281680"/>
            <a:ext cx="0" cy="54575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A62C21D-EC49-D28D-A8DD-764CE1BB8B4F}"/>
              </a:ext>
            </a:extLst>
          </p:cNvPr>
          <p:cNvCxnSpPr>
            <a:cxnSpLocks/>
          </p:cNvCxnSpPr>
          <p:nvPr/>
        </p:nvCxnSpPr>
        <p:spPr>
          <a:xfrm flipV="1">
            <a:off x="8729393" y="2262914"/>
            <a:ext cx="458315" cy="948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47CE099-E2DB-3E68-0555-26FB57169ECF}"/>
              </a:ext>
            </a:extLst>
          </p:cNvPr>
          <p:cNvCxnSpPr>
            <a:cxnSpLocks/>
          </p:cNvCxnSpPr>
          <p:nvPr/>
        </p:nvCxnSpPr>
        <p:spPr>
          <a:xfrm flipH="1">
            <a:off x="8637800" y="2515769"/>
            <a:ext cx="91595" cy="13348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5391A85-CE3C-F7DB-2AA0-65657F02969C}"/>
              </a:ext>
            </a:extLst>
          </p:cNvPr>
          <p:cNvCxnSpPr>
            <a:cxnSpLocks/>
          </p:cNvCxnSpPr>
          <p:nvPr/>
        </p:nvCxnSpPr>
        <p:spPr>
          <a:xfrm flipH="1" flipV="1">
            <a:off x="8725413" y="2533052"/>
            <a:ext cx="96370" cy="10313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69A2B1C-7E09-D33B-B6DB-9F0C56D03BDD}"/>
              </a:ext>
            </a:extLst>
          </p:cNvPr>
          <p:cNvGrpSpPr/>
          <p:nvPr/>
        </p:nvGrpSpPr>
        <p:grpSpPr>
          <a:xfrm rot="5650101">
            <a:off x="7531620" y="2785048"/>
            <a:ext cx="191025" cy="131343"/>
            <a:chOff x="7175969" y="2458207"/>
            <a:chExt cx="160087" cy="111863"/>
          </a:xfrm>
        </p:grpSpPr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51EF654-FDE6-C96E-AB32-8537E34E7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5969" y="2458207"/>
              <a:ext cx="78010" cy="11186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43B8B7F-9830-628A-414E-EC186984D0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3979" y="2473270"/>
              <a:ext cx="82077" cy="8642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0CA9FF5-DB21-1B04-CBD0-29AC75B72292}"/>
              </a:ext>
            </a:extLst>
          </p:cNvPr>
          <p:cNvCxnSpPr>
            <a:cxnSpLocks/>
          </p:cNvCxnSpPr>
          <p:nvPr/>
        </p:nvCxnSpPr>
        <p:spPr>
          <a:xfrm>
            <a:off x="7973877" y="2835830"/>
            <a:ext cx="0" cy="97067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0596650-2C05-4FA3-0996-29644E18F0A3}"/>
              </a:ext>
            </a:extLst>
          </p:cNvPr>
          <p:cNvCxnSpPr>
            <a:cxnSpLocks/>
          </p:cNvCxnSpPr>
          <p:nvPr/>
        </p:nvCxnSpPr>
        <p:spPr>
          <a:xfrm>
            <a:off x="7983137" y="3797088"/>
            <a:ext cx="253614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013A356-0ABF-4687-2D27-7F2244A6F161}"/>
              </a:ext>
            </a:extLst>
          </p:cNvPr>
          <p:cNvGrpSpPr/>
          <p:nvPr/>
        </p:nvGrpSpPr>
        <p:grpSpPr>
          <a:xfrm rot="5400000">
            <a:off x="8085115" y="3759039"/>
            <a:ext cx="131299" cy="81644"/>
            <a:chOff x="7175969" y="2458207"/>
            <a:chExt cx="160087" cy="111863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4106238-3115-AFE8-ED04-7BCDFCA29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5969" y="2458207"/>
              <a:ext cx="78010" cy="11186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6E21095-8852-C668-72E2-A79B4DAC6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3979" y="2473270"/>
              <a:ext cx="82077" cy="8642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CC0E9DC-26B2-EFEE-E55E-1E6A0940EA41}"/>
              </a:ext>
            </a:extLst>
          </p:cNvPr>
          <p:cNvCxnSpPr>
            <a:cxnSpLocks/>
          </p:cNvCxnSpPr>
          <p:nvPr/>
        </p:nvCxnSpPr>
        <p:spPr>
          <a:xfrm>
            <a:off x="6046032" y="3296379"/>
            <a:ext cx="0" cy="5691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9C6EF91E-024E-EC33-5A89-BA2AA2A988A5}"/>
              </a:ext>
            </a:extLst>
          </p:cNvPr>
          <p:cNvCxnSpPr>
            <a:cxnSpLocks/>
            <a:endCxn id="166" idx="1"/>
          </p:cNvCxnSpPr>
          <p:nvPr/>
        </p:nvCxnSpPr>
        <p:spPr>
          <a:xfrm>
            <a:off x="6046844" y="3855832"/>
            <a:ext cx="883190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03D4B743-FBF1-A9D8-8511-0CC5CD8A05C6}"/>
              </a:ext>
            </a:extLst>
          </p:cNvPr>
          <p:cNvCxnSpPr>
            <a:cxnSpLocks/>
          </p:cNvCxnSpPr>
          <p:nvPr/>
        </p:nvCxnSpPr>
        <p:spPr>
          <a:xfrm>
            <a:off x="5799769" y="4859538"/>
            <a:ext cx="246263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AC8A1B5-EED7-4050-BBC9-8BA639CE1601}"/>
              </a:ext>
            </a:extLst>
          </p:cNvPr>
          <p:cNvCxnSpPr>
            <a:cxnSpLocks/>
          </p:cNvCxnSpPr>
          <p:nvPr/>
        </p:nvCxnSpPr>
        <p:spPr>
          <a:xfrm>
            <a:off x="6046032" y="3855832"/>
            <a:ext cx="813" cy="100370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84D4AFC-84B7-C945-82A7-A6C064A307FB}"/>
              </a:ext>
            </a:extLst>
          </p:cNvPr>
          <p:cNvCxnSpPr>
            <a:cxnSpLocks/>
          </p:cNvCxnSpPr>
          <p:nvPr/>
        </p:nvCxnSpPr>
        <p:spPr>
          <a:xfrm>
            <a:off x="7435906" y="3855286"/>
            <a:ext cx="803111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965D3AF-3E88-35C3-D9B7-7696C825E3F0}"/>
              </a:ext>
            </a:extLst>
          </p:cNvPr>
          <p:cNvCxnSpPr>
            <a:cxnSpLocks/>
          </p:cNvCxnSpPr>
          <p:nvPr/>
        </p:nvCxnSpPr>
        <p:spPr>
          <a:xfrm>
            <a:off x="8729395" y="3855831"/>
            <a:ext cx="726325" cy="967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1488B808-3323-1C74-F4EE-5983D7AA62F2}"/>
              </a:ext>
            </a:extLst>
          </p:cNvPr>
          <p:cNvCxnSpPr>
            <a:cxnSpLocks/>
          </p:cNvCxnSpPr>
          <p:nvPr/>
        </p:nvCxnSpPr>
        <p:spPr>
          <a:xfrm flipV="1">
            <a:off x="9455720" y="2460630"/>
            <a:ext cx="0" cy="140487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26D224C-F5A9-780C-E2A4-1A92329FF0FE}"/>
              </a:ext>
            </a:extLst>
          </p:cNvPr>
          <p:cNvGrpSpPr/>
          <p:nvPr/>
        </p:nvGrpSpPr>
        <p:grpSpPr>
          <a:xfrm>
            <a:off x="9860690" y="2087985"/>
            <a:ext cx="148228" cy="360112"/>
            <a:chOff x="8180557" y="1873083"/>
            <a:chExt cx="206713" cy="470170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750EBD6-EF63-B8B5-6E38-CB72C2079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0557" y="1873083"/>
              <a:ext cx="206713" cy="2188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30F42E5-254E-DF48-AB09-BFF265B7B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3074" y="2091955"/>
              <a:ext cx="194196" cy="2512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DAECFD1-3FAA-5B15-8F94-A589CA42F8C3}"/>
              </a:ext>
            </a:extLst>
          </p:cNvPr>
          <p:cNvGrpSpPr/>
          <p:nvPr/>
        </p:nvGrpSpPr>
        <p:grpSpPr>
          <a:xfrm>
            <a:off x="9338876" y="3100247"/>
            <a:ext cx="233690" cy="146009"/>
            <a:chOff x="7620666" y="2795787"/>
            <a:chExt cx="199031" cy="122362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5EABED0-6AC4-7E1C-83CD-25BDAA13AD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0181" y="2795788"/>
              <a:ext cx="99516" cy="12236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C17A100C-094C-1039-1994-709B6E1A4204}"/>
                </a:ext>
              </a:extLst>
            </p:cNvPr>
            <p:cNvCxnSpPr>
              <a:cxnSpLocks/>
            </p:cNvCxnSpPr>
            <p:nvPr/>
          </p:nvCxnSpPr>
          <p:spPr>
            <a:xfrm>
              <a:off x="7620666" y="2795787"/>
              <a:ext cx="99514" cy="12236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46912BB-2D48-7610-8C8F-7049D10CFB29}"/>
              </a:ext>
            </a:extLst>
          </p:cNvPr>
          <p:cNvCxnSpPr>
            <a:cxnSpLocks/>
          </p:cNvCxnSpPr>
          <p:nvPr/>
        </p:nvCxnSpPr>
        <p:spPr>
          <a:xfrm>
            <a:off x="9673130" y="2340685"/>
            <a:ext cx="887649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0C09BEB-ABDF-581A-32CF-D484C128987D}"/>
              </a:ext>
            </a:extLst>
          </p:cNvPr>
          <p:cNvGrpSpPr/>
          <p:nvPr/>
        </p:nvGrpSpPr>
        <p:grpSpPr>
          <a:xfrm rot="5400000">
            <a:off x="10194216" y="2281264"/>
            <a:ext cx="237495" cy="143670"/>
            <a:chOff x="7620666" y="2795787"/>
            <a:chExt cx="199031" cy="122362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7CD75B7B-0B7A-6EF6-DE79-C67C49ECC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0181" y="2795788"/>
              <a:ext cx="99516" cy="12236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C845B06C-3A38-6BDE-20FA-2AE623B1C821}"/>
                </a:ext>
              </a:extLst>
            </p:cNvPr>
            <p:cNvCxnSpPr>
              <a:cxnSpLocks/>
            </p:cNvCxnSpPr>
            <p:nvPr/>
          </p:nvCxnSpPr>
          <p:spPr>
            <a:xfrm>
              <a:off x="7620666" y="2795787"/>
              <a:ext cx="99514" cy="122361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8FBC81B-BC9D-A1C6-5376-612C7A229924}"/>
              </a:ext>
            </a:extLst>
          </p:cNvPr>
          <p:cNvCxnSpPr>
            <a:cxnSpLocks/>
          </p:cNvCxnSpPr>
          <p:nvPr/>
        </p:nvCxnSpPr>
        <p:spPr>
          <a:xfrm flipV="1">
            <a:off x="5005186" y="4269132"/>
            <a:ext cx="4592573" cy="9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8F6FA0B-2EAA-2436-9125-69D1A14C3B1C}"/>
              </a:ext>
            </a:extLst>
          </p:cNvPr>
          <p:cNvCxnSpPr>
            <a:cxnSpLocks/>
          </p:cNvCxnSpPr>
          <p:nvPr/>
        </p:nvCxnSpPr>
        <p:spPr>
          <a:xfrm flipV="1">
            <a:off x="4996283" y="4401224"/>
            <a:ext cx="1492156" cy="1135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899C054-F41A-E271-316E-BBCE4F911ACC}"/>
              </a:ext>
            </a:extLst>
          </p:cNvPr>
          <p:cNvCxnSpPr>
            <a:cxnSpLocks/>
          </p:cNvCxnSpPr>
          <p:nvPr/>
        </p:nvCxnSpPr>
        <p:spPr>
          <a:xfrm>
            <a:off x="6488439" y="4279073"/>
            <a:ext cx="0" cy="13929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400E3E6-5F9F-FDF2-4665-971BF8C19FAD}"/>
              </a:ext>
            </a:extLst>
          </p:cNvPr>
          <p:cNvCxnSpPr>
            <a:cxnSpLocks/>
          </p:cNvCxnSpPr>
          <p:nvPr/>
        </p:nvCxnSpPr>
        <p:spPr>
          <a:xfrm>
            <a:off x="9597758" y="2465400"/>
            <a:ext cx="0" cy="18020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7D97490-3882-88DB-B79D-DBD4BD60577E}"/>
              </a:ext>
            </a:extLst>
          </p:cNvPr>
          <p:cNvCxnSpPr>
            <a:cxnSpLocks/>
          </p:cNvCxnSpPr>
          <p:nvPr/>
        </p:nvCxnSpPr>
        <p:spPr>
          <a:xfrm flipH="1">
            <a:off x="7699573" y="4267456"/>
            <a:ext cx="180269" cy="13376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5CBE56C-D971-D968-70B2-410C0E22318B}"/>
              </a:ext>
            </a:extLst>
          </p:cNvPr>
          <p:cNvCxnSpPr>
            <a:cxnSpLocks/>
          </p:cNvCxnSpPr>
          <p:nvPr/>
        </p:nvCxnSpPr>
        <p:spPr>
          <a:xfrm flipH="1" flipV="1">
            <a:off x="7705835" y="4158597"/>
            <a:ext cx="163174" cy="1204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88D79916-710F-B809-7D6C-D075511B5FE5}"/>
              </a:ext>
            </a:extLst>
          </p:cNvPr>
          <p:cNvSpPr txBox="1"/>
          <p:nvPr/>
        </p:nvSpPr>
        <p:spPr>
          <a:xfrm>
            <a:off x="10743381" y="2019922"/>
            <a:ext cx="94376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Relacs</a:t>
            </a:r>
            <a:endParaRPr lang="en-GB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71BA84-CF18-B3D5-0013-F2363C5CEDD3}"/>
              </a:ext>
            </a:extLst>
          </p:cNvPr>
          <p:cNvSpPr txBox="1"/>
          <p:nvPr/>
        </p:nvSpPr>
        <p:spPr>
          <a:xfrm>
            <a:off x="9150390" y="2098035"/>
            <a:ext cx="560058" cy="33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DAQ</a:t>
            </a:r>
            <a:endParaRPr lang="en-GB" sz="50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3490473-20B3-4694-FAAF-94B9FA88556B}"/>
              </a:ext>
            </a:extLst>
          </p:cNvPr>
          <p:cNvSpPr/>
          <p:nvPr/>
        </p:nvSpPr>
        <p:spPr>
          <a:xfrm>
            <a:off x="4365881" y="5540633"/>
            <a:ext cx="180828" cy="172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F1F97FC-9DF2-8AB2-46BE-88E4BBECDAA9}"/>
              </a:ext>
            </a:extLst>
          </p:cNvPr>
          <p:cNvSpPr txBox="1"/>
          <p:nvPr/>
        </p:nvSpPr>
        <p:spPr>
          <a:xfrm>
            <a:off x="4509126" y="5443462"/>
            <a:ext cx="2043323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Stimulus isolator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7AC2ABF6-882F-3ED9-ADC9-694082CF8672}"/>
              </a:ext>
            </a:extLst>
          </p:cNvPr>
          <p:cNvSpPr/>
          <p:nvPr/>
        </p:nvSpPr>
        <p:spPr>
          <a:xfrm>
            <a:off x="4365881" y="5914777"/>
            <a:ext cx="180828" cy="17291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6DCE5A5-3FEA-5887-0516-A047481A57FE}"/>
              </a:ext>
            </a:extLst>
          </p:cNvPr>
          <p:cNvSpPr txBox="1"/>
          <p:nvPr/>
        </p:nvSpPr>
        <p:spPr>
          <a:xfrm>
            <a:off x="4504258" y="5819717"/>
            <a:ext cx="2043323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Multiplier addition</a:t>
            </a:r>
          </a:p>
        </p:txBody>
      </p:sp>
      <p:sp>
        <p:nvSpPr>
          <p:cNvPr id="225" name="Flowchart: Connector 224">
            <a:extLst>
              <a:ext uri="{FF2B5EF4-FFF2-40B4-BE49-F238E27FC236}">
                <a16:creationId xmlns:a16="http://schemas.microsoft.com/office/drawing/2014/main" id="{EF9085DD-8764-7DA5-FF03-1DC5CC13383B}"/>
              </a:ext>
            </a:extLst>
          </p:cNvPr>
          <p:cNvSpPr/>
          <p:nvPr/>
        </p:nvSpPr>
        <p:spPr>
          <a:xfrm>
            <a:off x="7028377" y="5540633"/>
            <a:ext cx="90761" cy="9866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0DAE19ED-8BD5-5710-094D-872CE01DAD7A}"/>
              </a:ext>
            </a:extLst>
          </p:cNvPr>
          <p:cNvSpPr txBox="1"/>
          <p:nvPr/>
        </p:nvSpPr>
        <p:spPr>
          <a:xfrm>
            <a:off x="7073758" y="5406335"/>
            <a:ext cx="2043323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Local EOD</a:t>
            </a:r>
          </a:p>
        </p:txBody>
      </p:sp>
      <p:sp>
        <p:nvSpPr>
          <p:cNvPr id="227" name="Flowchart: Connector 226">
            <a:extLst>
              <a:ext uri="{FF2B5EF4-FFF2-40B4-BE49-F238E27FC236}">
                <a16:creationId xmlns:a16="http://schemas.microsoft.com/office/drawing/2014/main" id="{B2076FB9-746B-BA39-5890-96CB98CC71D6}"/>
              </a:ext>
            </a:extLst>
          </p:cNvPr>
          <p:cNvSpPr/>
          <p:nvPr/>
        </p:nvSpPr>
        <p:spPr>
          <a:xfrm>
            <a:off x="7028377" y="5951903"/>
            <a:ext cx="90761" cy="9866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8A324B1-185F-054A-F9D1-4A46B3FEA7C3}"/>
              </a:ext>
            </a:extLst>
          </p:cNvPr>
          <p:cNvSpPr txBox="1"/>
          <p:nvPr/>
        </p:nvSpPr>
        <p:spPr>
          <a:xfrm>
            <a:off x="7088281" y="5819717"/>
            <a:ext cx="2043323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Global EOD</a:t>
            </a:r>
          </a:p>
        </p:txBody>
      </p:sp>
      <p:sp>
        <p:nvSpPr>
          <p:cNvPr id="229" name="Flowchart: Connector 228">
            <a:extLst>
              <a:ext uri="{FF2B5EF4-FFF2-40B4-BE49-F238E27FC236}">
                <a16:creationId xmlns:a16="http://schemas.microsoft.com/office/drawing/2014/main" id="{1A688E93-FE96-DDCB-37B4-A4DB84E25006}"/>
              </a:ext>
            </a:extLst>
          </p:cNvPr>
          <p:cNvSpPr/>
          <p:nvPr/>
        </p:nvSpPr>
        <p:spPr>
          <a:xfrm>
            <a:off x="9119469" y="5557318"/>
            <a:ext cx="90761" cy="6529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116CD16B-6419-DA40-257E-5B66A75ADFB2}"/>
              </a:ext>
            </a:extLst>
          </p:cNvPr>
          <p:cNvSpPr txBox="1"/>
          <p:nvPr/>
        </p:nvSpPr>
        <p:spPr>
          <a:xfrm>
            <a:off x="9150390" y="5404835"/>
            <a:ext cx="2043323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Membrane potential</a:t>
            </a: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0FFD1AF9-4396-19FA-F508-4A4D8396422B}"/>
              </a:ext>
            </a:extLst>
          </p:cNvPr>
          <p:cNvCxnSpPr>
            <a:cxnSpLocks/>
          </p:cNvCxnSpPr>
          <p:nvPr/>
        </p:nvCxnSpPr>
        <p:spPr>
          <a:xfrm>
            <a:off x="8918543" y="6002029"/>
            <a:ext cx="316556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BEC6476D-AF37-04A0-DFD9-FB4FC9D9F63F}"/>
              </a:ext>
            </a:extLst>
          </p:cNvPr>
          <p:cNvSpPr txBox="1"/>
          <p:nvPr/>
        </p:nvSpPr>
        <p:spPr>
          <a:xfrm>
            <a:off x="9161960" y="5809213"/>
            <a:ext cx="2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Stimulus electrode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8618A01-DD00-C073-3141-F7ED6282B4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26" t="27449" r="36706" b="7925"/>
          <a:stretch/>
        </p:blipFill>
        <p:spPr>
          <a:xfrm rot="19312903">
            <a:off x="4834901" y="3726309"/>
            <a:ext cx="209272" cy="262266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0557E7FA-E428-2B51-FEC2-F11FDFB88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26" t="27449" r="36706" b="7925"/>
          <a:stretch/>
        </p:blipFill>
        <p:spPr>
          <a:xfrm rot="19312903">
            <a:off x="8919804" y="5409501"/>
            <a:ext cx="209272" cy="262266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830F8F80-7FAE-FF5E-F8BD-66F331CB2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60" y="1795754"/>
            <a:ext cx="3718800" cy="1304686"/>
          </a:xfrm>
          <a:prstGeom prst="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EB1B2110-5EF6-0391-EFC7-23681F0A9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87" y="3258495"/>
            <a:ext cx="3718800" cy="1380529"/>
          </a:xfrm>
          <a:prstGeom prst="rect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9D4FECCC-04F4-4F74-5914-FFCC71DDD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187" y="4791075"/>
            <a:ext cx="3718800" cy="1916487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735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7560BCE-B28C-09E7-3A75-D1907A4E5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Literature stimuli are confined to </a:t>
            </a:r>
            <a:r>
              <a:rPr lang="en-GB" b="1"/>
              <a:t>small frequency ranges</a:t>
            </a:r>
            <a:endParaRPr lang="en-GB" sz="1800">
              <a:solidFill>
                <a:srgbClr val="FF0000"/>
              </a:solidFill>
            </a:endParaRPr>
          </a:p>
          <a:p>
            <a:r>
              <a:rPr lang="en-GB" sz="1800"/>
              <a:t>Natural stimulus regime is </a:t>
            </a:r>
            <a:r>
              <a:rPr lang="en-GB" sz="1800" b="1"/>
              <a:t>much more diverse</a:t>
            </a:r>
            <a:endParaRPr lang="en-GB" sz="1800" b="1">
              <a:solidFill>
                <a:srgbClr val="FF0000"/>
              </a:solidFill>
            </a:endParaRPr>
          </a:p>
          <a:p>
            <a:endParaRPr lang="en-GB" sz="1800"/>
          </a:p>
          <a:p>
            <a:pPr marL="0" indent="0">
              <a:buNone/>
            </a:pPr>
            <a:r>
              <a:rPr lang="en-GB" b="1"/>
              <a:t>Does the cell answer to chirps?</a:t>
            </a:r>
            <a:endParaRPr lang="en-GB" sz="1800" b="1"/>
          </a:p>
          <a:p>
            <a:pPr marL="0" indent="0">
              <a:buNone/>
            </a:pPr>
            <a:r>
              <a:rPr lang="en-GB" sz="1800" b="1"/>
              <a:t>How are chirps encoded for diverse </a:t>
            </a:r>
            <a:r>
              <a:rPr lang="en-GB" b="1"/>
              <a:t>beats</a:t>
            </a:r>
            <a:r>
              <a:rPr lang="en-GB" sz="1800" b="1"/>
              <a:t>?</a:t>
            </a:r>
          </a:p>
          <a:p>
            <a:pPr marL="0" indent="0">
              <a:buNone/>
            </a:pPr>
            <a:endParaRPr lang="en-GB" sz="1800" b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37583D-3B6C-E912-8199-5BDAF217C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Research aim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4876190-DE00-3772-72F8-CBEE8BA7960C}"/>
              </a:ext>
            </a:extLst>
          </p:cNvPr>
          <p:cNvSpPr txBox="1">
            <a:spLocks/>
          </p:cNvSpPr>
          <p:nvPr/>
        </p:nvSpPr>
        <p:spPr>
          <a:xfrm>
            <a:off x="838200" y="4286999"/>
            <a:ext cx="3644900" cy="170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56D45-7983-E5FA-632A-6D7CE6B47086}"/>
              </a:ext>
            </a:extLst>
          </p:cNvPr>
          <p:cNvGrpSpPr/>
          <p:nvPr/>
        </p:nvGrpSpPr>
        <p:grpSpPr>
          <a:xfrm>
            <a:off x="7184688" y="2050988"/>
            <a:ext cx="6157884" cy="2756023"/>
            <a:chOff x="7798074" y="1811761"/>
            <a:chExt cx="6157884" cy="27560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5A1DF1-1D9F-56A5-5A94-3FFF156D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074" y="1811761"/>
              <a:ext cx="3200543" cy="275602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7E3050-E444-81C2-7E0D-BD375AEAC86E}"/>
                </a:ext>
              </a:extLst>
            </p:cNvPr>
            <p:cNvSpPr txBox="1"/>
            <p:nvPr/>
          </p:nvSpPr>
          <p:spPr>
            <a:xfrm>
              <a:off x="7859012" y="3972730"/>
              <a:ext cx="60969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50"/>
                <a:t>G. Engler, G.K.H. Zupanc (2001)</a:t>
              </a:r>
              <a:endParaRPr lang="en-GB" sz="1050"/>
            </a:p>
          </p:txBody>
        </p:sp>
      </p:grpSp>
    </p:spTree>
    <p:extLst>
      <p:ext uri="{BB962C8B-B14F-4D97-AF65-F5344CB8AC3E}">
        <p14:creationId xmlns:p14="http://schemas.microsoft.com/office/powerpoint/2010/main" val="347033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0173B5-1C9B-5762-2708-176A03997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- Baseline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39256E7D-1590-6FC5-43BD-8DEDE36F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5999" y="711905"/>
            <a:ext cx="10080000" cy="6053333"/>
          </a:xfr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4235578-473C-BDCC-24DA-15561D6CE61D}"/>
              </a:ext>
            </a:extLst>
          </p:cNvPr>
          <p:cNvSpPr/>
          <p:nvPr/>
        </p:nvSpPr>
        <p:spPr>
          <a:xfrm>
            <a:off x="2336800" y="2057400"/>
            <a:ext cx="78740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A307C06-4711-3CB8-BB47-802BC637174C}"/>
              </a:ext>
            </a:extLst>
          </p:cNvPr>
          <p:cNvSpPr/>
          <p:nvPr/>
        </p:nvSpPr>
        <p:spPr>
          <a:xfrm>
            <a:off x="5929001" y="1357163"/>
            <a:ext cx="3621399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CC4521F-D351-036A-54F5-B4A76DAC69D9}"/>
              </a:ext>
            </a:extLst>
          </p:cNvPr>
          <p:cNvSpPr/>
          <p:nvPr/>
        </p:nvSpPr>
        <p:spPr>
          <a:xfrm>
            <a:off x="8750300" y="1101426"/>
            <a:ext cx="2603499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955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0218B-D5CB-CBE7-A04F-35D4C86D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Chirp-triggered average calculation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BD14F4-10A6-5033-C6FC-F214E5697EA8}"/>
                  </a:ext>
                </a:extLst>
              </p14:cNvPr>
              <p14:cNvContentPartPr/>
              <p14:nvPr/>
            </p14:nvContentPartPr>
            <p14:xfrm>
              <a:off x="3181692" y="2406228"/>
              <a:ext cx="360" cy="2948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BD14F4-10A6-5033-C6FC-F214E5697E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5692" y="2370228"/>
                <a:ext cx="72000" cy="30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991068-5BE8-85A8-3286-14E779B22A34}"/>
                  </a:ext>
                </a:extLst>
              </p14:cNvPr>
              <p14:cNvContentPartPr/>
              <p14:nvPr/>
            </p14:nvContentPartPr>
            <p14:xfrm>
              <a:off x="3181692" y="1874508"/>
              <a:ext cx="360" cy="65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991068-5BE8-85A8-3286-14E779B22A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5692" y="1838528"/>
                <a:ext cx="72000" cy="726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264574-86A5-1AC6-8EB7-691B84AFD312}"/>
                  </a:ext>
                </a:extLst>
              </p14:cNvPr>
              <p14:cNvContentPartPr/>
              <p14:nvPr/>
            </p14:nvContentPartPr>
            <p14:xfrm>
              <a:off x="3049932" y="1636908"/>
              <a:ext cx="228960" cy="278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264574-86A5-1AC6-8EB7-691B84AFD3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3932" y="1600908"/>
                <a:ext cx="300600" cy="34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6CF400E-02AC-1F47-3F63-E550CF50A90B}"/>
              </a:ext>
            </a:extLst>
          </p:cNvPr>
          <p:cNvGrpSpPr/>
          <p:nvPr/>
        </p:nvGrpSpPr>
        <p:grpSpPr>
          <a:xfrm>
            <a:off x="3192852" y="5218548"/>
            <a:ext cx="5504760" cy="327960"/>
            <a:chOff x="3192852" y="5218548"/>
            <a:chExt cx="550476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ED5DB3-81EC-4EE5-637E-9A878F860191}"/>
                    </a:ext>
                  </a:extLst>
                </p14:cNvPr>
                <p14:cNvContentPartPr/>
                <p14:nvPr/>
              </p14:nvContentPartPr>
              <p14:xfrm>
                <a:off x="3192852" y="5362908"/>
                <a:ext cx="492228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ED5DB3-81EC-4EE5-637E-9A878F8601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6849" y="5326908"/>
                  <a:ext cx="4993925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3A3D5B-44BB-8E19-3414-E0D211AD524A}"/>
                    </a:ext>
                  </a:extLst>
                </p14:cNvPr>
                <p14:cNvContentPartPr/>
                <p14:nvPr/>
              </p14:nvContentPartPr>
              <p14:xfrm>
                <a:off x="8103972" y="5362908"/>
                <a:ext cx="32472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3A3D5B-44BB-8E19-3414-E0D211AD52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7972" y="5326908"/>
                  <a:ext cx="39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1AFC85-75AC-EB1F-503B-34DA3AFBA29A}"/>
                    </a:ext>
                  </a:extLst>
                </p14:cNvPr>
                <p14:cNvContentPartPr/>
                <p14:nvPr/>
              </p14:nvContentPartPr>
              <p14:xfrm>
                <a:off x="8455332" y="5218548"/>
                <a:ext cx="242280" cy="32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1AFC85-75AC-EB1F-503B-34DA3AFBA2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19332" y="5182508"/>
                  <a:ext cx="313920" cy="3996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2B0DF44-4F68-01B4-B21F-604B9E334281}"/>
                  </a:ext>
                </a:extLst>
              </p14:cNvPr>
              <p14:cNvContentPartPr/>
              <p14:nvPr/>
            </p14:nvContentPartPr>
            <p14:xfrm>
              <a:off x="3241812" y="4615908"/>
              <a:ext cx="541440" cy="102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2B0DF44-4F68-01B4-B21F-604B9E3342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3812" y="4597908"/>
                <a:ext cx="577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B382AF4-039A-0B42-348A-7640E4CE40F5}"/>
                  </a:ext>
                </a:extLst>
              </p14:cNvPr>
              <p14:cNvContentPartPr/>
              <p14:nvPr/>
            </p14:nvContentPartPr>
            <p14:xfrm>
              <a:off x="3776052" y="2627268"/>
              <a:ext cx="726120" cy="2087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B382AF4-039A-0B42-348A-7640E4CE40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58052" y="2609268"/>
                <a:ext cx="761760" cy="21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56EBE4-84D7-38E2-A1B2-9CD5DB9FCFAF}"/>
                  </a:ext>
                </a:extLst>
              </p14:cNvPr>
              <p14:cNvContentPartPr/>
              <p14:nvPr/>
            </p14:nvContentPartPr>
            <p14:xfrm>
              <a:off x="4509372" y="2564628"/>
              <a:ext cx="1890360" cy="2194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56EBE4-84D7-38E2-A1B2-9CD5DB9FCFA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1372" y="2546628"/>
                <a:ext cx="1926000" cy="22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F0BD726-AC6C-1E41-AE61-4F9AD1643F71}"/>
                  </a:ext>
                </a:extLst>
              </p14:cNvPr>
              <p14:cNvContentPartPr/>
              <p14:nvPr/>
            </p14:nvContentPartPr>
            <p14:xfrm>
              <a:off x="6368772" y="2593428"/>
              <a:ext cx="1081440" cy="2180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F0BD726-AC6C-1E41-AE61-4F9AD1643F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50778" y="2575428"/>
                <a:ext cx="1117068" cy="221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6F1EC-40FD-2672-C9F2-BBBE15F7C8FB}"/>
              </a:ext>
            </a:extLst>
          </p:cNvPr>
          <p:cNvGrpSpPr/>
          <p:nvPr/>
        </p:nvGrpSpPr>
        <p:grpSpPr>
          <a:xfrm>
            <a:off x="7399452" y="4209828"/>
            <a:ext cx="652680" cy="574200"/>
            <a:chOff x="7399452" y="4209828"/>
            <a:chExt cx="65268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5CA1B3-7B1F-7055-908B-80E051A3FCD8}"/>
                    </a:ext>
                  </a:extLst>
                </p14:cNvPr>
                <p14:cNvContentPartPr/>
                <p14:nvPr/>
              </p14:nvContentPartPr>
              <p14:xfrm>
                <a:off x="7399452" y="4209828"/>
                <a:ext cx="376920" cy="55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5CA1B3-7B1F-7055-908B-80E051A3FC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81452" y="4191828"/>
                  <a:ext cx="4125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26BE71-915C-2FA2-CF9B-5ADB3B35FF70}"/>
                    </a:ext>
                  </a:extLst>
                </p14:cNvPr>
                <p14:cNvContentPartPr/>
                <p14:nvPr/>
              </p14:nvContentPartPr>
              <p14:xfrm>
                <a:off x="7772772" y="4750908"/>
                <a:ext cx="279360" cy="3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26BE71-915C-2FA2-CF9B-5ADB3B35FF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54772" y="4733102"/>
                  <a:ext cx="315000" cy="683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E64BBB-288A-3626-97BC-9EB8987DA470}"/>
              </a:ext>
            </a:extLst>
          </p:cNvPr>
          <p:cNvGrpSpPr/>
          <p:nvPr/>
        </p:nvGrpSpPr>
        <p:grpSpPr>
          <a:xfrm>
            <a:off x="5185092" y="4744428"/>
            <a:ext cx="145440" cy="287640"/>
            <a:chOff x="5185092" y="4744428"/>
            <a:chExt cx="1454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71D8073-0A16-9403-0F6E-89C0C6DE9914}"/>
                    </a:ext>
                  </a:extLst>
                </p14:cNvPr>
                <p14:cNvContentPartPr/>
                <p14:nvPr/>
              </p14:nvContentPartPr>
              <p14:xfrm>
                <a:off x="5202012" y="4762788"/>
                <a:ext cx="114840" cy="269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71D8073-0A16-9403-0F6E-89C0C6DE99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84012" y="4744788"/>
                  <a:ext cx="150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546BCF-3A7B-0DE8-1732-1ADAACDFF725}"/>
                    </a:ext>
                  </a:extLst>
                </p14:cNvPr>
                <p14:cNvContentPartPr/>
                <p14:nvPr/>
              </p14:nvContentPartPr>
              <p14:xfrm>
                <a:off x="5185092" y="4744428"/>
                <a:ext cx="145440" cy="169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546BCF-3A7B-0DE8-1732-1ADAACDFF7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67092" y="4726428"/>
                  <a:ext cx="1810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7652B84-725C-35F9-C0E9-10035E2A33A7}"/>
              </a:ext>
            </a:extLst>
          </p:cNvPr>
          <p:cNvGrpSpPr/>
          <p:nvPr/>
        </p:nvGrpSpPr>
        <p:grpSpPr>
          <a:xfrm>
            <a:off x="4466892" y="5596188"/>
            <a:ext cx="980640" cy="284400"/>
            <a:chOff x="4466892" y="5596188"/>
            <a:chExt cx="9806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DFF79C-5F66-A4F8-75BA-153F30DE97E3}"/>
                    </a:ext>
                  </a:extLst>
                </p14:cNvPr>
                <p14:cNvContentPartPr/>
                <p14:nvPr/>
              </p14:nvContentPartPr>
              <p14:xfrm>
                <a:off x="4687572" y="5651628"/>
                <a:ext cx="50760" cy="212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DFF79C-5F66-A4F8-75BA-153F30DE97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9443" y="5633658"/>
                  <a:ext cx="86655" cy="248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4BB42B-52CA-6E7A-DF9E-30887E6E0ACF}"/>
                    </a:ext>
                  </a:extLst>
                </p14:cNvPr>
                <p14:cNvContentPartPr/>
                <p14:nvPr/>
              </p14:nvContentPartPr>
              <p14:xfrm>
                <a:off x="4466892" y="5596188"/>
                <a:ext cx="550080" cy="54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4BB42B-52CA-6E7A-DF9E-30887E6E0A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8892" y="5578188"/>
                  <a:ext cx="585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64DDB8-FF7C-49DA-0F91-F1D51452CB83}"/>
                    </a:ext>
                  </a:extLst>
                </p14:cNvPr>
                <p14:cNvContentPartPr/>
                <p14:nvPr/>
              </p14:nvContentPartPr>
              <p14:xfrm>
                <a:off x="4830492" y="5753508"/>
                <a:ext cx="38880" cy="103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64DDB8-FF7C-49DA-0F91-F1D51452CB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12492" y="5735570"/>
                  <a:ext cx="74520" cy="138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C292E73-8381-AE5B-A9DA-F731D36C7733}"/>
                    </a:ext>
                  </a:extLst>
                </p14:cNvPr>
                <p14:cNvContentPartPr/>
                <p14:nvPr/>
              </p14:nvContentPartPr>
              <p14:xfrm>
                <a:off x="4810692" y="5691948"/>
                <a:ext cx="32040" cy="18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C292E73-8381-AE5B-A9DA-F731D36C77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92692" y="5673948"/>
                  <a:ext cx="67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81FDB4-1BED-557E-CCB1-9D29C42DD010}"/>
                    </a:ext>
                  </a:extLst>
                </p14:cNvPr>
                <p14:cNvContentPartPr/>
                <p14:nvPr/>
              </p14:nvContentPartPr>
              <p14:xfrm>
                <a:off x="4919412" y="5731908"/>
                <a:ext cx="316440" cy="143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81FDB4-1BED-557E-CCB1-9D29C42DD0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01432" y="5713908"/>
                  <a:ext cx="352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36E322D-D42C-DB28-DB6F-84A1B692B507}"/>
                    </a:ext>
                  </a:extLst>
                </p14:cNvPr>
                <p14:cNvContentPartPr/>
                <p14:nvPr/>
              </p14:nvContentPartPr>
              <p14:xfrm>
                <a:off x="5229012" y="5722908"/>
                <a:ext cx="218520" cy="15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36E322D-D42C-DB28-DB6F-84A1B692B5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11012" y="5704908"/>
                  <a:ext cx="2541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2F5DB36-5F21-444A-4140-426CB57B8B60}"/>
              </a:ext>
            </a:extLst>
          </p:cNvPr>
          <p:cNvGrpSpPr/>
          <p:nvPr/>
        </p:nvGrpSpPr>
        <p:grpSpPr>
          <a:xfrm>
            <a:off x="2512452" y="2682708"/>
            <a:ext cx="527760" cy="1267560"/>
            <a:chOff x="2531892" y="2682708"/>
            <a:chExt cx="527760" cy="12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8BD9061-0A01-7CCB-5324-AE5C60CE2DC6}"/>
                    </a:ext>
                  </a:extLst>
                </p14:cNvPr>
                <p14:cNvContentPartPr/>
                <p14:nvPr/>
              </p14:nvContentPartPr>
              <p14:xfrm>
                <a:off x="2531892" y="3795828"/>
                <a:ext cx="248760" cy="154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8BD9061-0A01-7CCB-5324-AE5C60CE2D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13892" y="3777828"/>
                  <a:ext cx="284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430C2EA-8CF0-690A-B8B7-CA14B6ADD7BA}"/>
                    </a:ext>
                  </a:extLst>
                </p14:cNvPr>
                <p14:cNvContentPartPr/>
                <p14:nvPr/>
              </p14:nvContentPartPr>
              <p14:xfrm>
                <a:off x="2680932" y="3642108"/>
                <a:ext cx="126000" cy="114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430C2EA-8CF0-690A-B8B7-CA14B6ADD7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62932" y="3624108"/>
                  <a:ext cx="161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BB78ED-B29F-632A-5332-DE7571F843B1}"/>
                    </a:ext>
                  </a:extLst>
                </p14:cNvPr>
                <p14:cNvContentPartPr/>
                <p14:nvPr/>
              </p14:nvContentPartPr>
              <p14:xfrm>
                <a:off x="2552412" y="3549228"/>
                <a:ext cx="259560" cy="40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9BB78ED-B29F-632A-5332-DE7571F843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34412" y="3531228"/>
                  <a:ext cx="295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9512F28-435B-F511-0F8A-A85A0EE3843E}"/>
                    </a:ext>
                  </a:extLst>
                </p14:cNvPr>
                <p14:cNvContentPartPr/>
                <p14:nvPr/>
              </p14:nvContentPartPr>
              <p14:xfrm>
                <a:off x="2568972" y="3444828"/>
                <a:ext cx="280080" cy="44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9512F28-435B-F511-0F8A-A85A0EE384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50972" y="3426828"/>
                  <a:ext cx="315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CC55653-0FE0-D2E6-AB69-4A97E72FAF7B}"/>
                    </a:ext>
                  </a:extLst>
                </p14:cNvPr>
                <p14:cNvContentPartPr/>
                <p14:nvPr/>
              </p14:nvContentPartPr>
              <p14:xfrm>
                <a:off x="2702172" y="3368508"/>
                <a:ext cx="15120" cy="145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CC55653-0FE0-D2E6-AB69-4A97E72FAF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84172" y="3350508"/>
                  <a:ext cx="5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170FAC9-007C-C7E0-5A7F-8BA82B7B99A0}"/>
                    </a:ext>
                  </a:extLst>
                </p14:cNvPr>
                <p14:cNvContentPartPr/>
                <p14:nvPr/>
              </p14:nvContentPartPr>
              <p14:xfrm>
                <a:off x="2673372" y="3144228"/>
                <a:ext cx="148320" cy="223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170FAC9-007C-C7E0-5A7F-8BA82B7B99A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55416" y="3126228"/>
                  <a:ext cx="183874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4B8744D-78B7-D126-A76E-FD5767E5BCAD}"/>
                    </a:ext>
                  </a:extLst>
                </p14:cNvPr>
                <p14:cNvContentPartPr/>
                <p14:nvPr/>
              </p14:nvContentPartPr>
              <p14:xfrm>
                <a:off x="2682372" y="2908068"/>
                <a:ext cx="377280" cy="221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4B8744D-78B7-D126-A76E-FD5767E5BC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64372" y="2890068"/>
                  <a:ext cx="412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E6B4F76-84FF-86DB-9BC4-668074A4DC60}"/>
                    </a:ext>
                  </a:extLst>
                </p14:cNvPr>
                <p14:cNvContentPartPr/>
                <p14:nvPr/>
              </p14:nvContentPartPr>
              <p14:xfrm>
                <a:off x="2649972" y="2682708"/>
                <a:ext cx="214200" cy="222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E6B4F76-84FF-86DB-9BC4-668074A4DC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31972" y="2664708"/>
                  <a:ext cx="24984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1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0218B-D5CB-CBE7-A04F-35D4C86D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Chirp-triggered average calculation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BD14F4-10A6-5033-C6FC-F214E5697EA8}"/>
                  </a:ext>
                </a:extLst>
              </p14:cNvPr>
              <p14:cNvContentPartPr/>
              <p14:nvPr/>
            </p14:nvContentPartPr>
            <p14:xfrm>
              <a:off x="3181692" y="2406228"/>
              <a:ext cx="360" cy="2948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BD14F4-10A6-5033-C6FC-F214E5697E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5692" y="2370228"/>
                <a:ext cx="72000" cy="30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991068-5BE8-85A8-3286-14E779B22A34}"/>
                  </a:ext>
                </a:extLst>
              </p14:cNvPr>
              <p14:cNvContentPartPr/>
              <p14:nvPr/>
            </p14:nvContentPartPr>
            <p14:xfrm>
              <a:off x="3181692" y="1874508"/>
              <a:ext cx="360" cy="65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991068-5BE8-85A8-3286-14E779B22A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5692" y="1838528"/>
                <a:ext cx="72000" cy="726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264574-86A5-1AC6-8EB7-691B84AFD312}"/>
                  </a:ext>
                </a:extLst>
              </p14:cNvPr>
              <p14:cNvContentPartPr/>
              <p14:nvPr/>
            </p14:nvContentPartPr>
            <p14:xfrm>
              <a:off x="3049932" y="1636908"/>
              <a:ext cx="228960" cy="278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264574-86A5-1AC6-8EB7-691B84AFD3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3932" y="1600908"/>
                <a:ext cx="300600" cy="34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6CF400E-02AC-1F47-3F63-E550CF50A90B}"/>
              </a:ext>
            </a:extLst>
          </p:cNvPr>
          <p:cNvGrpSpPr/>
          <p:nvPr/>
        </p:nvGrpSpPr>
        <p:grpSpPr>
          <a:xfrm>
            <a:off x="3192852" y="5218548"/>
            <a:ext cx="5504760" cy="327960"/>
            <a:chOff x="3192852" y="5218548"/>
            <a:chExt cx="550476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ED5DB3-81EC-4EE5-637E-9A878F860191}"/>
                    </a:ext>
                  </a:extLst>
                </p14:cNvPr>
                <p14:cNvContentPartPr/>
                <p14:nvPr/>
              </p14:nvContentPartPr>
              <p14:xfrm>
                <a:off x="3192852" y="5362908"/>
                <a:ext cx="492228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ED5DB3-81EC-4EE5-637E-9A878F8601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56849" y="5326908"/>
                  <a:ext cx="4993925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3A3D5B-44BB-8E19-3414-E0D211AD524A}"/>
                    </a:ext>
                  </a:extLst>
                </p14:cNvPr>
                <p14:cNvContentPartPr/>
                <p14:nvPr/>
              </p14:nvContentPartPr>
              <p14:xfrm>
                <a:off x="8103972" y="5362908"/>
                <a:ext cx="32472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3A3D5B-44BB-8E19-3414-E0D211AD52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67972" y="5326908"/>
                  <a:ext cx="39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1AFC85-75AC-EB1F-503B-34DA3AFBA29A}"/>
                    </a:ext>
                  </a:extLst>
                </p14:cNvPr>
                <p14:cNvContentPartPr/>
                <p14:nvPr/>
              </p14:nvContentPartPr>
              <p14:xfrm>
                <a:off x="8455332" y="5218548"/>
                <a:ext cx="242280" cy="32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1AFC85-75AC-EB1F-503B-34DA3AFBA2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19332" y="5182508"/>
                  <a:ext cx="313920" cy="3996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2B0DF44-4F68-01B4-B21F-604B9E334281}"/>
                  </a:ext>
                </a:extLst>
              </p14:cNvPr>
              <p14:cNvContentPartPr/>
              <p14:nvPr/>
            </p14:nvContentPartPr>
            <p14:xfrm>
              <a:off x="3241812" y="4615908"/>
              <a:ext cx="541440" cy="102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2B0DF44-4F68-01B4-B21F-604B9E3342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23812" y="4597908"/>
                <a:ext cx="577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B382AF4-039A-0B42-348A-7640E4CE40F5}"/>
                  </a:ext>
                </a:extLst>
              </p14:cNvPr>
              <p14:cNvContentPartPr/>
              <p14:nvPr/>
            </p14:nvContentPartPr>
            <p14:xfrm>
              <a:off x="3776052" y="2627268"/>
              <a:ext cx="726120" cy="2087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B382AF4-039A-0B42-348A-7640E4CE40F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58052" y="2609268"/>
                <a:ext cx="761760" cy="21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56EBE4-84D7-38E2-A1B2-9CD5DB9FCFAF}"/>
                  </a:ext>
                </a:extLst>
              </p14:cNvPr>
              <p14:cNvContentPartPr/>
              <p14:nvPr/>
            </p14:nvContentPartPr>
            <p14:xfrm>
              <a:off x="4509372" y="2564628"/>
              <a:ext cx="1890360" cy="2194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56EBE4-84D7-38E2-A1B2-9CD5DB9FCFA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91372" y="2546628"/>
                <a:ext cx="1926000" cy="22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F0BD726-AC6C-1E41-AE61-4F9AD1643F71}"/>
                  </a:ext>
                </a:extLst>
              </p14:cNvPr>
              <p14:cNvContentPartPr/>
              <p14:nvPr/>
            </p14:nvContentPartPr>
            <p14:xfrm>
              <a:off x="6368772" y="2593428"/>
              <a:ext cx="1081440" cy="2180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F0BD726-AC6C-1E41-AE61-4F9AD1643F7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50778" y="2575428"/>
                <a:ext cx="1117068" cy="221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6F1EC-40FD-2672-C9F2-BBBE15F7C8FB}"/>
              </a:ext>
            </a:extLst>
          </p:cNvPr>
          <p:cNvGrpSpPr/>
          <p:nvPr/>
        </p:nvGrpSpPr>
        <p:grpSpPr>
          <a:xfrm>
            <a:off x="7399452" y="4209828"/>
            <a:ext cx="652680" cy="574200"/>
            <a:chOff x="7399452" y="4209828"/>
            <a:chExt cx="65268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5CA1B3-7B1F-7055-908B-80E051A3FCD8}"/>
                    </a:ext>
                  </a:extLst>
                </p14:cNvPr>
                <p14:cNvContentPartPr/>
                <p14:nvPr/>
              </p14:nvContentPartPr>
              <p14:xfrm>
                <a:off x="7399452" y="4209828"/>
                <a:ext cx="376920" cy="55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5CA1B3-7B1F-7055-908B-80E051A3FC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81452" y="4191828"/>
                  <a:ext cx="4125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26BE71-915C-2FA2-CF9B-5ADB3B35FF70}"/>
                    </a:ext>
                  </a:extLst>
                </p14:cNvPr>
                <p14:cNvContentPartPr/>
                <p14:nvPr/>
              </p14:nvContentPartPr>
              <p14:xfrm>
                <a:off x="7772772" y="4750908"/>
                <a:ext cx="279360" cy="3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26BE71-915C-2FA2-CF9B-5ADB3B35FF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54772" y="4733102"/>
                  <a:ext cx="315000" cy="683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E64BBB-288A-3626-97BC-9EB8987DA470}"/>
              </a:ext>
            </a:extLst>
          </p:cNvPr>
          <p:cNvGrpSpPr/>
          <p:nvPr/>
        </p:nvGrpSpPr>
        <p:grpSpPr>
          <a:xfrm>
            <a:off x="5185092" y="4744428"/>
            <a:ext cx="145440" cy="287640"/>
            <a:chOff x="5185092" y="4744428"/>
            <a:chExt cx="1454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71D8073-0A16-9403-0F6E-89C0C6DE9914}"/>
                    </a:ext>
                  </a:extLst>
                </p14:cNvPr>
                <p14:cNvContentPartPr/>
                <p14:nvPr/>
              </p14:nvContentPartPr>
              <p14:xfrm>
                <a:off x="5202012" y="4762788"/>
                <a:ext cx="114840" cy="269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71D8073-0A16-9403-0F6E-89C0C6DE99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84012" y="4744788"/>
                  <a:ext cx="150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546BCF-3A7B-0DE8-1732-1ADAACDFF725}"/>
                    </a:ext>
                  </a:extLst>
                </p14:cNvPr>
                <p14:cNvContentPartPr/>
                <p14:nvPr/>
              </p14:nvContentPartPr>
              <p14:xfrm>
                <a:off x="5185092" y="4744428"/>
                <a:ext cx="145440" cy="169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546BCF-3A7B-0DE8-1732-1ADAACDFF7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67092" y="4726428"/>
                  <a:ext cx="18108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FEDB85-355C-8066-BA85-A7E088C129EC}"/>
                  </a:ext>
                </a:extLst>
              </p14:cNvPr>
              <p14:cNvContentPartPr/>
              <p14:nvPr/>
            </p14:nvContentPartPr>
            <p14:xfrm>
              <a:off x="4653732" y="2167188"/>
              <a:ext cx="360" cy="49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FEDB85-355C-8066-BA85-A7E088C129E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35732" y="2149318"/>
                <a:ext cx="36000" cy="84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A5E270-0860-C053-4D4F-8B4DFCA6F632}"/>
                  </a:ext>
                </a:extLst>
              </p14:cNvPr>
              <p14:cNvContentPartPr/>
              <p14:nvPr/>
            </p14:nvContentPartPr>
            <p14:xfrm>
              <a:off x="4653732" y="2374548"/>
              <a:ext cx="360" cy="10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A5E270-0860-C053-4D4F-8B4DFCA6F63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35732" y="2356548"/>
                <a:ext cx="360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83A2D5-00B8-2645-9B90-14044000260E}"/>
                  </a:ext>
                </a:extLst>
              </p14:cNvPr>
              <p14:cNvContentPartPr/>
              <p14:nvPr/>
            </p14:nvContentPartPr>
            <p14:xfrm>
              <a:off x="4653732" y="2657148"/>
              <a:ext cx="360" cy="122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83A2D5-00B8-2645-9B90-14044000260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35732" y="2639148"/>
                <a:ext cx="360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1ABF67-CEDF-F052-1859-E673F09FE164}"/>
                  </a:ext>
                </a:extLst>
              </p14:cNvPr>
              <p14:cNvContentPartPr/>
              <p14:nvPr/>
            </p14:nvContentPartPr>
            <p14:xfrm>
              <a:off x="4653732" y="2932548"/>
              <a:ext cx="360" cy="158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1ABF67-CEDF-F052-1859-E673F09FE16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35732" y="2914548"/>
                <a:ext cx="360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6E12A7-046D-D715-454B-2D3D3B5C9FAC}"/>
                  </a:ext>
                </a:extLst>
              </p14:cNvPr>
              <p14:cNvContentPartPr/>
              <p14:nvPr/>
            </p14:nvContentPartPr>
            <p14:xfrm>
              <a:off x="4653732" y="3220548"/>
              <a:ext cx="360" cy="12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6E12A7-046D-D715-454B-2D3D3B5C9FA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35732" y="3202548"/>
                <a:ext cx="36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E4AE3D-2050-99AB-0289-8A962526BE27}"/>
                  </a:ext>
                </a:extLst>
              </p14:cNvPr>
              <p14:cNvContentPartPr/>
              <p14:nvPr/>
            </p14:nvContentPartPr>
            <p14:xfrm>
              <a:off x="4653732" y="3482268"/>
              <a:ext cx="360" cy="158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E4AE3D-2050-99AB-0289-8A962526BE2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35732" y="3464268"/>
                <a:ext cx="360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230E1A-A550-FA2A-1F2C-EC97B40C0C29}"/>
                  </a:ext>
                </a:extLst>
              </p14:cNvPr>
              <p14:cNvContentPartPr/>
              <p14:nvPr/>
            </p14:nvContentPartPr>
            <p14:xfrm>
              <a:off x="4653732" y="3769188"/>
              <a:ext cx="360" cy="207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230E1A-A550-FA2A-1F2C-EC97B40C0C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35732" y="3751188"/>
                <a:ext cx="360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A44FD2-B9B5-4227-F1E3-96473C7FB6AA}"/>
                  </a:ext>
                </a:extLst>
              </p14:cNvPr>
              <p14:cNvContentPartPr/>
              <p14:nvPr/>
            </p14:nvContentPartPr>
            <p14:xfrm>
              <a:off x="4653732" y="4110828"/>
              <a:ext cx="360" cy="157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A44FD2-B9B5-4227-F1E3-96473C7FB6A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35732" y="4092787"/>
                <a:ext cx="36000" cy="19340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C9A0277-7225-CFCA-6C83-3669F3420EE3}"/>
              </a:ext>
            </a:extLst>
          </p:cNvPr>
          <p:cNvGrpSpPr/>
          <p:nvPr/>
        </p:nvGrpSpPr>
        <p:grpSpPr>
          <a:xfrm>
            <a:off x="4653732" y="4386228"/>
            <a:ext cx="360" cy="345600"/>
            <a:chOff x="4653732" y="4386228"/>
            <a:chExt cx="36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932A66-F9EF-5038-672A-CD6C23FF271D}"/>
                    </a:ext>
                  </a:extLst>
                </p14:cNvPr>
                <p14:cNvContentPartPr/>
                <p14:nvPr/>
              </p14:nvContentPartPr>
              <p14:xfrm>
                <a:off x="4653732" y="4386228"/>
                <a:ext cx="360" cy="142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932A66-F9EF-5038-672A-CD6C23FF27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35732" y="4368228"/>
                  <a:ext cx="36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126C8A-61EA-689B-13CD-D07CD20E298D}"/>
                    </a:ext>
                  </a:extLst>
                </p14:cNvPr>
                <p14:cNvContentPartPr/>
                <p14:nvPr/>
              </p14:nvContentPartPr>
              <p14:xfrm>
                <a:off x="4653732" y="4615908"/>
                <a:ext cx="360" cy="11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126C8A-61EA-689B-13CD-D07CD20E29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35732" y="4597908"/>
                  <a:ext cx="3600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0BB8ED8-59B0-D8B1-68A3-27B59ED23016}"/>
                  </a:ext>
                </a:extLst>
              </p14:cNvPr>
              <p14:cNvContentPartPr/>
              <p14:nvPr/>
            </p14:nvContentPartPr>
            <p14:xfrm>
              <a:off x="4653732" y="4839108"/>
              <a:ext cx="360" cy="122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0BB8ED8-59B0-D8B1-68A3-27B59ED2301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35732" y="4821108"/>
                <a:ext cx="3600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83E2717-199E-2194-13DD-EDFB75211A4E}"/>
              </a:ext>
            </a:extLst>
          </p:cNvPr>
          <p:cNvGrpSpPr/>
          <p:nvPr/>
        </p:nvGrpSpPr>
        <p:grpSpPr>
          <a:xfrm>
            <a:off x="4653732" y="5072388"/>
            <a:ext cx="360" cy="122400"/>
            <a:chOff x="4653732" y="5072388"/>
            <a:chExt cx="36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FC5327-032E-62DC-7879-756F0F324512}"/>
                    </a:ext>
                  </a:extLst>
                </p14:cNvPr>
                <p14:cNvContentPartPr/>
                <p14:nvPr/>
              </p14:nvContentPartPr>
              <p14:xfrm>
                <a:off x="4653732" y="5096148"/>
                <a:ext cx="360" cy="6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FC5327-032E-62DC-7879-756F0F32451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35732" y="5077023"/>
                  <a:ext cx="36000" cy="4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4C81D4-79CB-34EC-5C80-305963D8345E}"/>
                    </a:ext>
                  </a:extLst>
                </p14:cNvPr>
                <p14:cNvContentPartPr/>
                <p14:nvPr/>
              </p14:nvContentPartPr>
              <p14:xfrm>
                <a:off x="4653732" y="5072388"/>
                <a:ext cx="360" cy="122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4C81D4-79CB-34EC-5C80-305963D8345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35732" y="5054388"/>
                  <a:ext cx="3600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82A1E-5FF6-B883-B446-1683D15E41FD}"/>
                  </a:ext>
                </a:extLst>
              </p14:cNvPr>
              <p14:cNvContentPartPr/>
              <p14:nvPr/>
            </p14:nvContentPartPr>
            <p14:xfrm>
              <a:off x="4657692" y="2156748"/>
              <a:ext cx="8424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82A1E-5FF6-B883-B446-1683D15E41F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39692" y="2138748"/>
                <a:ext cx="119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50AD050-C742-C448-CA4A-B33F01A955C6}"/>
                  </a:ext>
                </a:extLst>
              </p14:cNvPr>
              <p14:cNvContentPartPr/>
              <p14:nvPr/>
            </p14:nvContentPartPr>
            <p14:xfrm>
              <a:off x="4875852" y="2156748"/>
              <a:ext cx="13320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50AD050-C742-C448-CA4A-B33F01A955C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857901" y="2138748"/>
                <a:ext cx="168744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6E69056-AD7A-3C69-BEF7-1B3325D99CB7}"/>
                  </a:ext>
                </a:extLst>
              </p14:cNvPr>
              <p14:cNvContentPartPr/>
              <p14:nvPr/>
            </p14:nvContentPartPr>
            <p14:xfrm>
              <a:off x="5121372" y="2156748"/>
              <a:ext cx="12348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6E69056-AD7A-3C69-BEF7-1B3325D99CB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103372" y="2138748"/>
                <a:ext cx="159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ED57BBC-E0AE-5EE2-A7F2-03E96C730B4B}"/>
                  </a:ext>
                </a:extLst>
              </p14:cNvPr>
              <p14:cNvContentPartPr/>
              <p14:nvPr/>
            </p14:nvContentPartPr>
            <p14:xfrm>
              <a:off x="5363652" y="2156748"/>
              <a:ext cx="10800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ED57BBC-E0AE-5EE2-A7F2-03E96C730B4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45652" y="2138748"/>
                <a:ext cx="143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AA20BAA-769E-20C8-4C90-4F7559AAE794}"/>
                  </a:ext>
                </a:extLst>
              </p14:cNvPr>
              <p14:cNvContentPartPr/>
              <p14:nvPr/>
            </p14:nvContentPartPr>
            <p14:xfrm>
              <a:off x="5599092" y="2156748"/>
              <a:ext cx="12780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AA20BAA-769E-20C8-4C90-4F7559AAE79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581092" y="2138748"/>
                <a:ext cx="1634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F1106E5-3158-A1B3-A63D-3C0AD6FEF962}"/>
              </a:ext>
            </a:extLst>
          </p:cNvPr>
          <p:cNvGrpSpPr/>
          <p:nvPr/>
        </p:nvGrpSpPr>
        <p:grpSpPr>
          <a:xfrm>
            <a:off x="5845692" y="2156748"/>
            <a:ext cx="266400" cy="360"/>
            <a:chOff x="5845692" y="2156748"/>
            <a:chExt cx="2664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53353D8-B74B-9F68-3DAF-B8F5581D9E9E}"/>
                    </a:ext>
                  </a:extLst>
                </p14:cNvPr>
                <p14:cNvContentPartPr/>
                <p14:nvPr/>
              </p14:nvContentPartPr>
              <p14:xfrm>
                <a:off x="5845692" y="2156748"/>
                <a:ext cx="8100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53353D8-B74B-9F68-3DAF-B8F5581D9E9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27772" y="2138748"/>
                  <a:ext cx="11648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BB3F513-B091-0C0B-80CD-C2CD96C5CD36}"/>
                    </a:ext>
                  </a:extLst>
                </p14:cNvPr>
                <p14:cNvContentPartPr/>
                <p14:nvPr/>
              </p14:nvContentPartPr>
              <p14:xfrm>
                <a:off x="6012012" y="2156748"/>
                <a:ext cx="10008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BB3F513-B091-0C0B-80CD-C2CD96C5CD3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94012" y="2138748"/>
                  <a:ext cx="1357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2BB25A-49F9-1F2A-A504-EC469BBF3FC4}"/>
                  </a:ext>
                </a:extLst>
              </p14:cNvPr>
              <p14:cNvContentPartPr/>
              <p14:nvPr/>
            </p14:nvContentPartPr>
            <p14:xfrm>
              <a:off x="6109932" y="2181948"/>
              <a:ext cx="360" cy="96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2BB25A-49F9-1F2A-A504-EC469BBF3FC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091932" y="2163880"/>
                <a:ext cx="36000" cy="131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3BE544D-09AA-93B6-3B08-DD88EC28C4E1}"/>
                  </a:ext>
                </a:extLst>
              </p14:cNvPr>
              <p14:cNvContentPartPr/>
              <p14:nvPr/>
            </p14:nvContentPartPr>
            <p14:xfrm>
              <a:off x="6109932" y="2420628"/>
              <a:ext cx="360" cy="130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3BE544D-09AA-93B6-3B08-DD88EC28C4E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91932" y="2402677"/>
                <a:ext cx="36000" cy="166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F9C5E7B-0564-402E-F36D-BDBED48FF797}"/>
                  </a:ext>
                </a:extLst>
              </p14:cNvPr>
              <p14:cNvContentPartPr/>
              <p14:nvPr/>
            </p14:nvContentPartPr>
            <p14:xfrm>
              <a:off x="6109932" y="2722668"/>
              <a:ext cx="360" cy="148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F9C5E7B-0564-402E-F36D-BDBED48FF79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091932" y="2704624"/>
                <a:ext cx="36000" cy="184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C0FC4E2-9827-DC7A-7715-F45A0235927E}"/>
                  </a:ext>
                </a:extLst>
              </p14:cNvPr>
              <p14:cNvContentPartPr/>
              <p14:nvPr/>
            </p14:nvContentPartPr>
            <p14:xfrm>
              <a:off x="6109932" y="3013188"/>
              <a:ext cx="360" cy="150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C0FC4E2-9827-DC7A-7715-F45A0235927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1932" y="2995145"/>
                <a:ext cx="36000" cy="186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584C55E-D8A4-86D6-D15C-D5B0FD8EA6D0}"/>
                  </a:ext>
                </a:extLst>
              </p14:cNvPr>
              <p14:cNvContentPartPr/>
              <p14:nvPr/>
            </p14:nvContentPartPr>
            <p14:xfrm>
              <a:off x="6109932" y="3280308"/>
              <a:ext cx="360" cy="114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584C55E-D8A4-86D6-D15C-D5B0FD8EA6D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091932" y="3262251"/>
                <a:ext cx="36000" cy="149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A70DFFB-76A2-9C1A-404F-EF41110ACCC8}"/>
                  </a:ext>
                </a:extLst>
              </p14:cNvPr>
              <p14:cNvContentPartPr/>
              <p14:nvPr/>
            </p14:nvContentPartPr>
            <p14:xfrm>
              <a:off x="6109932" y="3538788"/>
              <a:ext cx="360" cy="132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A70DFFB-76A2-9C1A-404F-EF41110ACCC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091932" y="3520788"/>
                <a:ext cx="360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4E6F8B8-E5AC-DFC9-0324-14A6B1419BB8}"/>
                  </a:ext>
                </a:extLst>
              </p14:cNvPr>
              <p14:cNvContentPartPr/>
              <p14:nvPr/>
            </p14:nvContentPartPr>
            <p14:xfrm>
              <a:off x="6114612" y="3777828"/>
              <a:ext cx="360" cy="152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4E6F8B8-E5AC-DFC9-0324-14A6B1419BB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96612" y="3759828"/>
                <a:ext cx="36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62A35B0-3AA7-0F73-CE93-80AF1CF428B0}"/>
                  </a:ext>
                </a:extLst>
              </p14:cNvPr>
              <p14:cNvContentPartPr/>
              <p14:nvPr/>
            </p14:nvContentPartPr>
            <p14:xfrm>
              <a:off x="6114612" y="4054308"/>
              <a:ext cx="360" cy="157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62A35B0-3AA7-0F73-CE93-80AF1CF428B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96612" y="4036267"/>
                <a:ext cx="36000" cy="193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C099A37-391D-8023-9E3E-95893E265D5E}"/>
                  </a:ext>
                </a:extLst>
              </p14:cNvPr>
              <p14:cNvContentPartPr/>
              <p14:nvPr/>
            </p14:nvContentPartPr>
            <p14:xfrm>
              <a:off x="6114612" y="4323228"/>
              <a:ext cx="360" cy="181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C099A37-391D-8023-9E3E-95893E265D5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96612" y="4305228"/>
                <a:ext cx="36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0DAEC78-CCD4-C720-B3C3-82A6FEF8EE95}"/>
                  </a:ext>
                </a:extLst>
              </p14:cNvPr>
              <p14:cNvContentPartPr/>
              <p14:nvPr/>
            </p14:nvContentPartPr>
            <p14:xfrm>
              <a:off x="6114612" y="4641468"/>
              <a:ext cx="360" cy="101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0DAEC78-CCD4-C720-B3C3-82A6FEF8EE9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96612" y="4623404"/>
                <a:ext cx="36000" cy="136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DDD947E8-B118-22B3-4BB9-EED6BECBC86F}"/>
              </a:ext>
            </a:extLst>
          </p:cNvPr>
          <p:cNvGrpSpPr/>
          <p:nvPr/>
        </p:nvGrpSpPr>
        <p:grpSpPr>
          <a:xfrm>
            <a:off x="6114612" y="4829748"/>
            <a:ext cx="360" cy="327960"/>
            <a:chOff x="6114612" y="4829748"/>
            <a:chExt cx="36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8A4521B-A25E-99A8-2F63-B42884B520B9}"/>
                    </a:ext>
                  </a:extLst>
                </p14:cNvPr>
                <p14:cNvContentPartPr/>
                <p14:nvPr/>
              </p14:nvContentPartPr>
              <p14:xfrm>
                <a:off x="6114612" y="4829748"/>
                <a:ext cx="360" cy="151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8A4521B-A25E-99A8-2F63-B42884B520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96612" y="4811791"/>
                  <a:ext cx="36000" cy="186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CC842B-ECF7-AE1E-7840-0DB216C7B427}"/>
                    </a:ext>
                  </a:extLst>
                </p14:cNvPr>
                <p14:cNvContentPartPr/>
                <p14:nvPr/>
              </p14:nvContentPartPr>
              <p14:xfrm>
                <a:off x="6114612" y="5049708"/>
                <a:ext cx="360" cy="108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CC842B-ECF7-AE1E-7840-0DB216C7B4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96612" y="5031708"/>
                  <a:ext cx="36000" cy="14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62D06F1-54A0-0E12-858D-8D931E760EDF}"/>
                  </a:ext>
                </a:extLst>
              </p14:cNvPr>
              <p14:cNvContentPartPr/>
              <p14:nvPr/>
            </p14:nvContentPartPr>
            <p14:xfrm>
              <a:off x="4644012" y="5218188"/>
              <a:ext cx="14652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62D06F1-54A0-0E12-858D-8D931E760ED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25968" y="5200188"/>
                <a:ext cx="182248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C6E34C9-B36B-658A-F4A6-8398067776E5}"/>
                  </a:ext>
                </a:extLst>
              </p14:cNvPr>
              <p14:cNvContentPartPr/>
              <p14:nvPr/>
            </p14:nvContentPartPr>
            <p14:xfrm>
              <a:off x="4953612" y="5218188"/>
              <a:ext cx="13284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C6E34C9-B36B-658A-F4A6-8398067776E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935612" y="5200188"/>
                <a:ext cx="168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C92224B-B54A-6036-4446-EA3A98895D97}"/>
                  </a:ext>
                </a:extLst>
              </p14:cNvPr>
              <p14:cNvContentPartPr/>
              <p14:nvPr/>
            </p14:nvContentPartPr>
            <p14:xfrm>
              <a:off x="5225412" y="5218188"/>
              <a:ext cx="9792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C92224B-B54A-6036-4446-EA3A98895D9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07412" y="5200188"/>
                <a:ext cx="133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0FB333D-24CB-AE93-9B4F-936F62EF0B76}"/>
                  </a:ext>
                </a:extLst>
              </p14:cNvPr>
              <p14:cNvContentPartPr/>
              <p14:nvPr/>
            </p14:nvContentPartPr>
            <p14:xfrm>
              <a:off x="5445372" y="5218188"/>
              <a:ext cx="1281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0FB333D-24CB-AE93-9B4F-936F62EF0B7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27372" y="5200188"/>
                <a:ext cx="163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1441BA7-422A-5DB8-F0C5-55389DA47105}"/>
                  </a:ext>
                </a:extLst>
              </p14:cNvPr>
              <p14:cNvContentPartPr/>
              <p14:nvPr/>
            </p14:nvContentPartPr>
            <p14:xfrm>
              <a:off x="5692692" y="5218188"/>
              <a:ext cx="13824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1441BA7-422A-5DB8-F0C5-55389DA4710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74692" y="5200188"/>
                <a:ext cx="17388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763AAEC1-E4AA-E635-E998-1F0F32F62B42}"/>
              </a:ext>
            </a:extLst>
          </p:cNvPr>
          <p:cNvGrpSpPr/>
          <p:nvPr/>
        </p:nvGrpSpPr>
        <p:grpSpPr>
          <a:xfrm>
            <a:off x="5951892" y="5218188"/>
            <a:ext cx="163080" cy="360"/>
            <a:chOff x="5951892" y="5218188"/>
            <a:chExt cx="16308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AD8E3F-81AE-25FE-9079-3A3BEFB503F5}"/>
                    </a:ext>
                  </a:extLst>
                </p14:cNvPr>
                <p14:cNvContentPartPr/>
                <p14:nvPr/>
              </p14:nvContentPartPr>
              <p14:xfrm>
                <a:off x="5951892" y="5218188"/>
                <a:ext cx="14148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AD8E3F-81AE-25FE-9079-3A3BEFB503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33892" y="5200188"/>
                  <a:ext cx="177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37BFB67-3C44-8466-019A-F5E53D3FA0D2}"/>
                    </a:ext>
                  </a:extLst>
                </p14:cNvPr>
                <p14:cNvContentPartPr/>
                <p14:nvPr/>
              </p14:nvContentPartPr>
              <p14:xfrm>
                <a:off x="6110292" y="5218188"/>
                <a:ext cx="468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37BFB67-3C44-8466-019A-F5E53D3FA0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92292" y="5200188"/>
                  <a:ext cx="403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952B618-7336-8508-876B-34EC66B59D53}"/>
              </a:ext>
            </a:extLst>
          </p:cNvPr>
          <p:cNvGrpSpPr/>
          <p:nvPr/>
        </p:nvGrpSpPr>
        <p:grpSpPr>
          <a:xfrm>
            <a:off x="2512452" y="2682708"/>
            <a:ext cx="527760" cy="1267560"/>
            <a:chOff x="2531892" y="2682708"/>
            <a:chExt cx="527760" cy="12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AE944B3-F843-9233-C48D-E5362546C1B9}"/>
                    </a:ext>
                  </a:extLst>
                </p14:cNvPr>
                <p14:cNvContentPartPr/>
                <p14:nvPr/>
              </p14:nvContentPartPr>
              <p14:xfrm>
                <a:off x="2531892" y="3795828"/>
                <a:ext cx="248760" cy="154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AE944B3-F843-9233-C48D-E5362546C1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13892" y="3777828"/>
                  <a:ext cx="284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1A8551-F45B-645A-8EB0-85C0760BDBD3}"/>
                    </a:ext>
                  </a:extLst>
                </p14:cNvPr>
                <p14:cNvContentPartPr/>
                <p14:nvPr/>
              </p14:nvContentPartPr>
              <p14:xfrm>
                <a:off x="2680932" y="3642108"/>
                <a:ext cx="126000" cy="11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1A8551-F45B-645A-8EB0-85C0760BDB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62932" y="3624108"/>
                  <a:ext cx="161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5EF157B-7D05-7928-BA64-DCBA7E9BEAED}"/>
                    </a:ext>
                  </a:extLst>
                </p14:cNvPr>
                <p14:cNvContentPartPr/>
                <p14:nvPr/>
              </p14:nvContentPartPr>
              <p14:xfrm>
                <a:off x="2552412" y="3549228"/>
                <a:ext cx="259560" cy="40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5EF157B-7D05-7928-BA64-DCBA7E9BEA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34412" y="3531228"/>
                  <a:ext cx="295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F08DABE-5DF7-F6DD-E908-BA3E8A6CF3CE}"/>
                    </a:ext>
                  </a:extLst>
                </p14:cNvPr>
                <p14:cNvContentPartPr/>
                <p14:nvPr/>
              </p14:nvContentPartPr>
              <p14:xfrm>
                <a:off x="2568972" y="3444828"/>
                <a:ext cx="280080" cy="44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F08DABE-5DF7-F6DD-E908-BA3E8A6CF3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0972" y="3426828"/>
                  <a:ext cx="315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4382F4-3E12-67C1-97B6-91751FABBB10}"/>
                    </a:ext>
                  </a:extLst>
                </p14:cNvPr>
                <p14:cNvContentPartPr/>
                <p14:nvPr/>
              </p14:nvContentPartPr>
              <p14:xfrm>
                <a:off x="2702172" y="3368508"/>
                <a:ext cx="15120" cy="145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4382F4-3E12-67C1-97B6-91751FABBB1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84172" y="3350508"/>
                  <a:ext cx="5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76E6E7-8BF5-17BA-B900-C0409933EC79}"/>
                    </a:ext>
                  </a:extLst>
                </p14:cNvPr>
                <p14:cNvContentPartPr/>
                <p14:nvPr/>
              </p14:nvContentPartPr>
              <p14:xfrm>
                <a:off x="2673372" y="3144228"/>
                <a:ext cx="148320" cy="223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76E6E7-8BF5-17BA-B900-C0409933EC7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55416" y="3126228"/>
                  <a:ext cx="183874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C4ECDD9-9BF6-262F-943A-1EE828B61239}"/>
                    </a:ext>
                  </a:extLst>
                </p14:cNvPr>
                <p14:cNvContentPartPr/>
                <p14:nvPr/>
              </p14:nvContentPartPr>
              <p14:xfrm>
                <a:off x="2682372" y="2908068"/>
                <a:ext cx="377280" cy="221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C4ECDD9-9BF6-262F-943A-1EE828B612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64372" y="2890068"/>
                  <a:ext cx="412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654B116-EE7F-420E-89B4-F3E066CBE63E}"/>
                    </a:ext>
                  </a:extLst>
                </p14:cNvPr>
                <p14:cNvContentPartPr/>
                <p14:nvPr/>
              </p14:nvContentPartPr>
              <p14:xfrm>
                <a:off x="2649972" y="2682708"/>
                <a:ext cx="214200" cy="222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654B116-EE7F-420E-89B4-F3E066CBE6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31972" y="2664708"/>
                  <a:ext cx="2498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EC8E2F-94DE-9760-9853-81344DE8507F}"/>
              </a:ext>
            </a:extLst>
          </p:cNvPr>
          <p:cNvGrpSpPr/>
          <p:nvPr/>
        </p:nvGrpSpPr>
        <p:grpSpPr>
          <a:xfrm>
            <a:off x="4466892" y="5596188"/>
            <a:ext cx="980640" cy="284400"/>
            <a:chOff x="4466892" y="5596188"/>
            <a:chExt cx="9806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8A4B974-62D7-8F4C-37EA-487548CBA597}"/>
                    </a:ext>
                  </a:extLst>
                </p14:cNvPr>
                <p14:cNvContentPartPr/>
                <p14:nvPr/>
              </p14:nvContentPartPr>
              <p14:xfrm>
                <a:off x="4687572" y="5651628"/>
                <a:ext cx="50760" cy="212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8A4B974-62D7-8F4C-37EA-487548CBA5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69443" y="5633658"/>
                  <a:ext cx="86655" cy="248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C02C7A-1069-2CE9-6536-C987DE4AFCD8}"/>
                    </a:ext>
                  </a:extLst>
                </p14:cNvPr>
                <p14:cNvContentPartPr/>
                <p14:nvPr/>
              </p14:nvContentPartPr>
              <p14:xfrm>
                <a:off x="4466892" y="5596188"/>
                <a:ext cx="550080" cy="54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C02C7A-1069-2CE9-6536-C987DE4AFC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48892" y="5578188"/>
                  <a:ext cx="585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64A1172-37A4-8935-49A9-4D478C0193AA}"/>
                    </a:ext>
                  </a:extLst>
                </p14:cNvPr>
                <p14:cNvContentPartPr/>
                <p14:nvPr/>
              </p14:nvContentPartPr>
              <p14:xfrm>
                <a:off x="4830492" y="5753508"/>
                <a:ext cx="38880" cy="103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64A1172-37A4-8935-49A9-4D478C0193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12492" y="5735570"/>
                  <a:ext cx="74520" cy="138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963EA2A-576B-8347-AD40-6E4C360010EB}"/>
                    </a:ext>
                  </a:extLst>
                </p14:cNvPr>
                <p14:cNvContentPartPr/>
                <p14:nvPr/>
              </p14:nvContentPartPr>
              <p14:xfrm>
                <a:off x="4810692" y="5691948"/>
                <a:ext cx="32040" cy="18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963EA2A-576B-8347-AD40-6E4C360010E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92692" y="5673948"/>
                  <a:ext cx="67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AA88CF5-E0C7-8C46-69AF-1B51E3FFA72A}"/>
                    </a:ext>
                  </a:extLst>
                </p14:cNvPr>
                <p14:cNvContentPartPr/>
                <p14:nvPr/>
              </p14:nvContentPartPr>
              <p14:xfrm>
                <a:off x="4919412" y="5731908"/>
                <a:ext cx="316440" cy="143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AA88CF5-E0C7-8C46-69AF-1B51E3FFA7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01432" y="5713908"/>
                  <a:ext cx="352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08D4A6-C2D4-D206-CFAE-31ECFD42FD46}"/>
                    </a:ext>
                  </a:extLst>
                </p14:cNvPr>
                <p14:cNvContentPartPr/>
                <p14:nvPr/>
              </p14:nvContentPartPr>
              <p14:xfrm>
                <a:off x="5229012" y="5722908"/>
                <a:ext cx="218520" cy="157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08D4A6-C2D4-D206-CFAE-31ECFD42FD4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11012" y="5704908"/>
                  <a:ext cx="254160" cy="19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656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Chirp response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0DE99-998E-AD61-5CC8-A3B5BE67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752" y="969161"/>
            <a:ext cx="4748493" cy="4919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CA1AC9-CD33-1A72-E8C4-2D05CBB1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695" y="895201"/>
            <a:ext cx="723058" cy="4547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222B7-5C11-8391-3857-3EC47710B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611" y="5888838"/>
            <a:ext cx="2922774" cy="41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8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021751-350E-BDF1-4958-8443AC02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999" y="1388822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Chirp response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5A5E664B-9F02-80A5-2823-DCAD0A5E6636}"/>
              </a:ext>
            </a:extLst>
          </p:cNvPr>
          <p:cNvSpPr/>
          <p:nvPr/>
        </p:nvSpPr>
        <p:spPr>
          <a:xfrm>
            <a:off x="4432300" y="1198322"/>
            <a:ext cx="1892300" cy="1765300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cell!</a:t>
            </a:r>
            <a:endParaRPr lang="en-DE" sz="1600" b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Explosion: 8 Zacken 3">
            <a:extLst>
              <a:ext uri="{FF2B5EF4-FFF2-40B4-BE49-F238E27FC236}">
                <a16:creationId xmlns:a16="http://schemas.microsoft.com/office/drawing/2014/main" id="{38ACE0BF-A593-2682-3BCC-A6E79CC81465}"/>
              </a:ext>
            </a:extLst>
          </p:cNvPr>
          <p:cNvSpPr/>
          <p:nvPr/>
        </p:nvSpPr>
        <p:spPr>
          <a:xfrm>
            <a:off x="9469966" y="991946"/>
            <a:ext cx="1892300" cy="1765300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Last year!</a:t>
            </a:r>
            <a:endParaRPr lang="en-DE" sz="1600" b="1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3334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0F71B0B-7AF9-EF9A-0811-D5D1FE31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999" y="1269314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Chirp response</a:t>
            </a:r>
            <a:endParaRPr lang="en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92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E34D19-FF40-6201-8F1C-642D298C6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- </a:t>
            </a:r>
            <a:r>
              <a:rPr lang="en-US" i="1" err="1">
                <a:solidFill>
                  <a:schemeClr val="bg1"/>
                </a:solidFill>
              </a:rPr>
              <a:t>Apteronotus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leptorhynchus</a:t>
            </a:r>
            <a:endParaRPr lang="en-DE" i="1">
              <a:solidFill>
                <a:schemeClr val="bg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CB1C7B6-951B-BE95-F208-0FD3DB2D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… </a:t>
            </a:r>
            <a:r>
              <a:rPr lang="en-US" err="1"/>
              <a:t>Electrolocate</a:t>
            </a:r>
            <a:r>
              <a:rPr lang="en-US"/>
              <a:t> &amp; </a:t>
            </a:r>
            <a:r>
              <a:rPr lang="en-US" b="1"/>
              <a:t>communicate</a:t>
            </a:r>
            <a:r>
              <a:rPr lang="en-US"/>
              <a:t> via a self generated electric field!</a:t>
            </a:r>
            <a:endParaRPr lang="en-DE"/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4D154468-A341-1F53-FC3C-EDDC91D6D46B}"/>
              </a:ext>
            </a:extLst>
          </p:cNvPr>
          <p:cNvGrpSpPr/>
          <p:nvPr/>
        </p:nvGrpSpPr>
        <p:grpSpPr>
          <a:xfrm>
            <a:off x="5579722" y="1592368"/>
            <a:ext cx="5774077" cy="4708807"/>
            <a:chOff x="12496" y="3036633"/>
            <a:chExt cx="6247997" cy="5095293"/>
          </a:xfrm>
        </p:grpSpPr>
        <p:pic>
          <p:nvPicPr>
            <p:cNvPr id="8" name="Graphic 12">
              <a:extLst>
                <a:ext uri="{FF2B5EF4-FFF2-40B4-BE49-F238E27FC236}">
                  <a16:creationId xmlns:a16="http://schemas.microsoft.com/office/drawing/2014/main" id="{180914B6-2B45-6644-7C5C-1853188E4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074" r="2859"/>
            <a:stretch/>
          </p:blipFill>
          <p:spPr>
            <a:xfrm>
              <a:off x="12496" y="3036633"/>
              <a:ext cx="6247997" cy="4864984"/>
            </a:xfrm>
            <a:prstGeom prst="rect">
              <a:avLst/>
            </a:prstGeom>
          </p:spPr>
        </p:pic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C4A1D352-75DD-EAE3-907A-3A9D610A1427}"/>
                </a:ext>
              </a:extLst>
            </p:cNvPr>
            <p:cNvSpPr txBox="1"/>
            <p:nvPr/>
          </p:nvSpPr>
          <p:spPr>
            <a:xfrm>
              <a:off x="12496" y="7901094"/>
              <a:ext cx="4327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solidFill>
                    <a:schemeClr val="bg1">
                      <a:lumMod val="75000"/>
                    </a:schemeClr>
                  </a:solidFill>
                </a:rPr>
                <a:t>https://bendalab.github.io/pubs/Benda2020-ElectrosensoryWorlds.pdf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CB93245-D186-FAF8-72B2-E6B65E5A55E6}"/>
              </a:ext>
            </a:extLst>
          </p:cNvPr>
          <p:cNvGrpSpPr/>
          <p:nvPr/>
        </p:nvGrpSpPr>
        <p:grpSpPr>
          <a:xfrm>
            <a:off x="838198" y="1592368"/>
            <a:ext cx="4361038" cy="2548038"/>
            <a:chOff x="838198" y="1592368"/>
            <a:chExt cx="4361038" cy="2548038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2941A89-37EC-2905-DA3D-AE9728B2A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4" b="7062"/>
            <a:stretch/>
          </p:blipFill>
          <p:spPr>
            <a:xfrm>
              <a:off x="838199" y="1592368"/>
              <a:ext cx="4361037" cy="231720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324C623-EDF4-C797-E772-08754FFAFD38}"/>
                </a:ext>
              </a:extLst>
            </p:cNvPr>
            <p:cNvSpPr txBox="1"/>
            <p:nvPr/>
          </p:nvSpPr>
          <p:spPr>
            <a:xfrm>
              <a:off x="838198" y="3909574"/>
              <a:ext cx="37748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bg1">
                      <a:lumMod val="75000"/>
                    </a:schemeClr>
                  </a:solidFill>
                </a:rPr>
                <a:t>https://www.fishbase.se/images/species/Aplep_u7.jpg</a:t>
              </a:r>
              <a:endParaRPr lang="en-DE" sz="9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9077AEB-635A-CA9B-4254-3A90D8FF7900}"/>
              </a:ext>
            </a:extLst>
          </p:cNvPr>
          <p:cNvGrpSpPr/>
          <p:nvPr/>
        </p:nvGrpSpPr>
        <p:grpSpPr>
          <a:xfrm>
            <a:off x="838198" y="4174151"/>
            <a:ext cx="4361036" cy="2135779"/>
            <a:chOff x="838198" y="4174151"/>
            <a:chExt cx="4361036" cy="2135779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9143711-CD15-CAAF-D0F6-B9585A884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3" b="15066"/>
            <a:stretch/>
          </p:blipFill>
          <p:spPr>
            <a:xfrm>
              <a:off x="838198" y="4174151"/>
              <a:ext cx="4361036" cy="1916754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8CCF21AA-89C3-8E5C-32A3-880216876DDE}"/>
                </a:ext>
              </a:extLst>
            </p:cNvPr>
            <p:cNvSpPr txBox="1"/>
            <p:nvPr/>
          </p:nvSpPr>
          <p:spPr>
            <a:xfrm>
              <a:off x="838198" y="6079098"/>
              <a:ext cx="42783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>
                  <a:solidFill>
                    <a:schemeClr val="bg1">
                      <a:lumMod val="75000"/>
                    </a:schemeClr>
                  </a:solidFill>
                </a:rPr>
                <a:t>https://www.aqualog.de/wp</a:t>
              </a:r>
              <a:r>
                <a:rPr lang="en-US" sz="900">
                  <a:solidFill>
                    <a:schemeClr val="bg1">
                      <a:lumMod val="75000"/>
                    </a:schemeClr>
                  </a:solidFill>
                </a:rPr>
                <a:t>-</a:t>
              </a:r>
              <a:r>
                <a:rPr lang="en-DE" sz="900">
                  <a:solidFill>
                    <a:schemeClr val="bg1">
                      <a:lumMod val="75000"/>
                    </a:schemeClr>
                  </a:solidFill>
                </a:rPr>
                <a:t>content/uploads/2016/08/brown_ghost.jpg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04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0F71B0B-7AF9-EF9A-0811-D5D1FE31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5999" y="1269314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Chirp response</a:t>
            </a:r>
            <a:endParaRPr lang="en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95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Beat response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F3BBB0-8BB0-5C1F-7B9D-6DEF404B0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727512"/>
            <a:ext cx="7200000" cy="5402975"/>
          </a:xfrm>
        </p:spPr>
      </p:pic>
    </p:spTree>
    <p:extLst>
      <p:ext uri="{BB962C8B-B14F-4D97-AF65-F5344CB8AC3E}">
        <p14:creationId xmlns:p14="http://schemas.microsoft.com/office/powerpoint/2010/main" val="76125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Beat response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4899" y="1219994"/>
            <a:ext cx="10080000" cy="5045557"/>
          </a:xfrm>
        </p:spPr>
      </p:pic>
    </p:spTree>
    <p:extLst>
      <p:ext uri="{BB962C8B-B14F-4D97-AF65-F5344CB8AC3E}">
        <p14:creationId xmlns:p14="http://schemas.microsoft.com/office/powerpoint/2010/main" val="174188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Beat response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84899" y="1219994"/>
            <a:ext cx="10080000" cy="5045556"/>
          </a:xfrm>
        </p:spPr>
      </p:pic>
    </p:spTree>
    <p:extLst>
      <p:ext uri="{BB962C8B-B14F-4D97-AF65-F5344CB8AC3E}">
        <p14:creationId xmlns:p14="http://schemas.microsoft.com/office/powerpoint/2010/main" val="88578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Beat response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84900" y="1219994"/>
            <a:ext cx="10079998" cy="5045556"/>
          </a:xfrm>
        </p:spPr>
      </p:pic>
    </p:spTree>
    <p:extLst>
      <p:ext uri="{BB962C8B-B14F-4D97-AF65-F5344CB8AC3E}">
        <p14:creationId xmlns:p14="http://schemas.microsoft.com/office/powerpoint/2010/main" val="2834490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FI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A3E8F0-031A-4C1E-0ED9-7F62B2792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727512"/>
            <a:ext cx="7200000" cy="5402975"/>
          </a:xfrm>
        </p:spPr>
      </p:pic>
    </p:spTree>
    <p:extLst>
      <p:ext uri="{BB962C8B-B14F-4D97-AF65-F5344CB8AC3E}">
        <p14:creationId xmlns:p14="http://schemas.microsoft.com/office/powerpoint/2010/main" val="3646516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FI curve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34224CD-509F-634C-3A92-DB428B27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4886" y="1169194"/>
            <a:ext cx="7200000" cy="5402975"/>
          </a:xfrm>
        </p:spPr>
      </p:pic>
    </p:spTree>
    <p:extLst>
      <p:ext uri="{BB962C8B-B14F-4D97-AF65-F5344CB8AC3E}">
        <p14:creationId xmlns:p14="http://schemas.microsoft.com/office/powerpoint/2010/main" val="1547101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RAM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CC3F6511-1EBA-F105-8A93-3F7C0DA0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9312" y="720833"/>
            <a:ext cx="7192835" cy="541131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50D0DDC-B415-E113-44DA-270E2CA8C046}"/>
              </a:ext>
            </a:extLst>
          </p:cNvPr>
          <p:cNvSpPr/>
          <p:nvPr/>
        </p:nvSpPr>
        <p:spPr>
          <a:xfrm>
            <a:off x="3589445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9731DC-7109-76E5-1DC0-40993835D8FF}"/>
              </a:ext>
            </a:extLst>
          </p:cNvPr>
          <p:cNvSpPr/>
          <p:nvPr/>
        </p:nvSpPr>
        <p:spPr>
          <a:xfrm>
            <a:off x="4156448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4C5764-2CE4-EF94-056D-28FDC45AD2A0}"/>
              </a:ext>
            </a:extLst>
          </p:cNvPr>
          <p:cNvSpPr/>
          <p:nvPr/>
        </p:nvSpPr>
        <p:spPr>
          <a:xfrm>
            <a:off x="5160773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BEB88B-B9C0-B1FA-2BF9-AC99E9C2A036}"/>
              </a:ext>
            </a:extLst>
          </p:cNvPr>
          <p:cNvSpPr/>
          <p:nvPr/>
        </p:nvSpPr>
        <p:spPr>
          <a:xfrm>
            <a:off x="5375648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CB12B4-B0AD-85F0-48B4-9D5BA25AEBDA}"/>
              </a:ext>
            </a:extLst>
          </p:cNvPr>
          <p:cNvSpPr/>
          <p:nvPr/>
        </p:nvSpPr>
        <p:spPr>
          <a:xfrm>
            <a:off x="5919933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46C83A-8CCD-0BFE-1638-F60D4A1FF5A0}"/>
              </a:ext>
            </a:extLst>
          </p:cNvPr>
          <p:cNvSpPr/>
          <p:nvPr/>
        </p:nvSpPr>
        <p:spPr>
          <a:xfrm>
            <a:off x="6634610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2B2710-B0C6-D0A4-10D8-86A885B0725C}"/>
              </a:ext>
            </a:extLst>
          </p:cNvPr>
          <p:cNvSpPr/>
          <p:nvPr/>
        </p:nvSpPr>
        <p:spPr>
          <a:xfrm>
            <a:off x="7100323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A1C00F-C754-F5B4-2755-A6DCBC89F686}"/>
              </a:ext>
            </a:extLst>
          </p:cNvPr>
          <p:cNvSpPr/>
          <p:nvPr/>
        </p:nvSpPr>
        <p:spPr>
          <a:xfrm>
            <a:off x="7786596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C88E2C-E269-ADAB-BA18-EB0EDDE18762}"/>
              </a:ext>
            </a:extLst>
          </p:cNvPr>
          <p:cNvSpPr/>
          <p:nvPr/>
        </p:nvSpPr>
        <p:spPr>
          <a:xfrm>
            <a:off x="8234330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8256A9-323C-314E-9335-67EFFD76C769}"/>
              </a:ext>
            </a:extLst>
          </p:cNvPr>
          <p:cNvSpPr/>
          <p:nvPr/>
        </p:nvSpPr>
        <p:spPr>
          <a:xfrm>
            <a:off x="8963238" y="1260849"/>
            <a:ext cx="90872" cy="1022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6AB2B4-2E98-1A58-D829-EDD9D2E69AE5}"/>
              </a:ext>
            </a:extLst>
          </p:cNvPr>
          <p:cNvSpPr/>
          <p:nvPr/>
        </p:nvSpPr>
        <p:spPr>
          <a:xfrm>
            <a:off x="5717357" y="1027990"/>
            <a:ext cx="447741" cy="398133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1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 triggered average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32E1F17-D8D6-FA6F-C8D1-14564441D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65599" y="1073455"/>
            <a:ext cx="7203600" cy="5405676"/>
          </a:xfrm>
        </p:spPr>
      </p:pic>
    </p:spTree>
    <p:extLst>
      <p:ext uri="{BB962C8B-B14F-4D97-AF65-F5344CB8AC3E}">
        <p14:creationId xmlns:p14="http://schemas.microsoft.com/office/powerpoint/2010/main" val="149963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ELL pyramidal cells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994709F7-BCFB-CE10-2A49-E38CBFBE31BC}"/>
              </a:ext>
            </a:extLst>
          </p:cNvPr>
          <p:cNvGrpSpPr/>
          <p:nvPr/>
        </p:nvGrpSpPr>
        <p:grpSpPr>
          <a:xfrm>
            <a:off x="1014430" y="1354998"/>
            <a:ext cx="10163140" cy="4760927"/>
            <a:chOff x="1609475" y="2018973"/>
            <a:chExt cx="10163140" cy="476092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9EEE21F-E4E7-C4B9-2591-4467CCE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9475" y="2108377"/>
              <a:ext cx="8436634" cy="4408021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15C6E775-05A4-A7B5-7E7C-A3BF5B447278}"/>
                </a:ext>
              </a:extLst>
            </p:cNvPr>
            <p:cNvSpPr txBox="1"/>
            <p:nvPr/>
          </p:nvSpPr>
          <p:spPr>
            <a:xfrm>
              <a:off x="2110940" y="3418905"/>
              <a:ext cx="299446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Superficial pyramidal cell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53AABEB0-2E08-113F-4682-2BE338EEBCB0}"/>
                </a:ext>
              </a:extLst>
            </p:cNvPr>
            <p:cNvSpPr txBox="1"/>
            <p:nvPr/>
          </p:nvSpPr>
          <p:spPr>
            <a:xfrm>
              <a:off x="2373399" y="3786593"/>
              <a:ext cx="253091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 pyramidal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D1A351-56EA-0A71-9EBA-5E8DCE4C5EDD}"/>
                </a:ext>
              </a:extLst>
            </p:cNvPr>
            <p:cNvSpPr txBox="1"/>
            <p:nvPr/>
          </p:nvSpPr>
          <p:spPr>
            <a:xfrm>
              <a:off x="3126932" y="4155575"/>
              <a:ext cx="2113942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Interneuron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FD4F4F4D-4D92-F867-E3E9-F791297A9C8B}"/>
                </a:ext>
              </a:extLst>
            </p:cNvPr>
            <p:cNvSpPr txBox="1"/>
            <p:nvPr/>
          </p:nvSpPr>
          <p:spPr>
            <a:xfrm>
              <a:off x="5920057" y="3375753"/>
              <a:ext cx="469059" cy="402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LS</a:t>
              </a: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A61A676C-6100-4A79-C1EC-013168A5BDF0}"/>
                </a:ext>
              </a:extLst>
            </p:cNvPr>
            <p:cNvSpPr txBox="1"/>
            <p:nvPr/>
          </p:nvSpPr>
          <p:spPr>
            <a:xfrm>
              <a:off x="6573583" y="3122051"/>
              <a:ext cx="615885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102F616A-BA98-A4B1-93BF-3DF26ABFEADF}"/>
                </a:ext>
              </a:extLst>
            </p:cNvPr>
            <p:cNvSpPr txBox="1"/>
            <p:nvPr/>
          </p:nvSpPr>
          <p:spPr>
            <a:xfrm>
              <a:off x="7503552" y="3189909"/>
              <a:ext cx="726614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CMS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B30F700A-1C74-6EF3-EEA2-F4BB6E10ECE0}"/>
                </a:ext>
              </a:extLst>
            </p:cNvPr>
            <p:cNvSpPr txBox="1"/>
            <p:nvPr/>
          </p:nvSpPr>
          <p:spPr>
            <a:xfrm>
              <a:off x="8477783" y="3575717"/>
              <a:ext cx="588321" cy="40540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MS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2EC9A1C4-B22F-FFF8-B41F-995301ECD2D9}"/>
                </a:ext>
              </a:extLst>
            </p:cNvPr>
            <p:cNvSpPr txBox="1"/>
            <p:nvPr/>
          </p:nvSpPr>
          <p:spPr>
            <a:xfrm>
              <a:off x="6154587" y="2018973"/>
              <a:ext cx="1292852" cy="40093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Electrode</a:t>
              </a:r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19F4CAC4-DAF3-7E0C-F22A-025E1A2EEAE3}"/>
                </a:ext>
              </a:extLst>
            </p:cNvPr>
            <p:cNvSpPr txBox="1"/>
            <p:nvPr/>
          </p:nvSpPr>
          <p:spPr>
            <a:xfrm>
              <a:off x="9764475" y="2227548"/>
              <a:ext cx="20081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Inhib</a:t>
              </a: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feedback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24D3C6E-B202-30BF-ABD7-E1F32B60A798}"/>
                </a:ext>
              </a:extLst>
            </p:cNvPr>
            <p:cNvSpPr txBox="1"/>
            <p:nvPr/>
          </p:nvSpPr>
          <p:spPr>
            <a:xfrm>
              <a:off x="4027085" y="6395179"/>
              <a:ext cx="107831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P-Unit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61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1B8A009-1968-24AB-F342-D1E07530B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65376"/>
                <a:ext cx="5663184" cy="533789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Electrocytes stretch over the entire body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Electric organ discharge (EOD) runs </a:t>
                </a:r>
                <a:r>
                  <a:rPr lang="en-US" b="1" dirty="0"/>
                  <a:t>continuously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EOD enables object detection and orientation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EOD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sexually dimorphic: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Males: 850 – 1050 Hz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Females: 650 – 850 Hz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1B8A009-1968-24AB-F342-D1E07530B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65376"/>
                <a:ext cx="5663184" cy="5337893"/>
              </a:xfrm>
              <a:blipFill>
                <a:blip r:embed="rId3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– Electric organ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D2DE5-CB5E-D582-86F3-99D50719CE20}"/>
              </a:ext>
            </a:extLst>
          </p:cNvPr>
          <p:cNvSpPr txBox="1"/>
          <p:nvPr/>
        </p:nvSpPr>
        <p:spPr>
          <a:xfrm>
            <a:off x="6714742" y="6209619"/>
            <a:ext cx="3827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1">
                    <a:lumMod val="75000"/>
                  </a:schemeClr>
                </a:solidFill>
              </a:rPr>
              <a:t>https://bendalab.github.io/pubs/Benda2020-ElectrosensoryWorlds.pdf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D234F16-ADFA-E8B6-F55A-7DCF406872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87" b="12231"/>
          <a:stretch/>
        </p:blipFill>
        <p:spPr>
          <a:xfrm>
            <a:off x="6714742" y="865376"/>
            <a:ext cx="4639057" cy="53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Baseline analysis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0DBBC57-E129-DBD3-D465-8313DCFF3DAD}"/>
              </a:ext>
            </a:extLst>
          </p:cNvPr>
          <p:cNvGrpSpPr/>
          <p:nvPr/>
        </p:nvGrpSpPr>
        <p:grpSpPr>
          <a:xfrm>
            <a:off x="1264598" y="699413"/>
            <a:ext cx="9662801" cy="6053333"/>
            <a:chOff x="1264598" y="699413"/>
            <a:chExt cx="9662801" cy="605333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6A595EC-80B7-2F3B-3075-56D987961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4139"/>
            <a:stretch/>
          </p:blipFill>
          <p:spPr>
            <a:xfrm>
              <a:off x="1264598" y="699413"/>
              <a:ext cx="9662801" cy="6053333"/>
            </a:xfrm>
            <a:prstGeom prst="rect">
              <a:avLst/>
            </a:prstGeom>
          </p:spPr>
        </p:pic>
        <p:sp>
          <p:nvSpPr>
            <p:cNvPr id="7" name="Rectangle: Rounded Corners 10">
              <a:extLst>
                <a:ext uri="{FF2B5EF4-FFF2-40B4-BE49-F238E27FC236}">
                  <a16:creationId xmlns:a16="http://schemas.microsoft.com/office/drawing/2014/main" id="{0EC287E0-1061-38ED-42EE-DDD5ACA666B8}"/>
                </a:ext>
              </a:extLst>
            </p:cNvPr>
            <p:cNvSpPr/>
            <p:nvPr/>
          </p:nvSpPr>
          <p:spPr>
            <a:xfrm>
              <a:off x="6733786" y="1077515"/>
              <a:ext cx="3959613" cy="6539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12">
              <a:extLst>
                <a:ext uri="{FF2B5EF4-FFF2-40B4-BE49-F238E27FC236}">
                  <a16:creationId xmlns:a16="http://schemas.microsoft.com/office/drawing/2014/main" id="{3045F2B7-8AF2-8995-1E55-5D3E6A2429DF}"/>
                </a:ext>
              </a:extLst>
            </p:cNvPr>
            <p:cNvSpPr/>
            <p:nvPr/>
          </p:nvSpPr>
          <p:spPr>
            <a:xfrm>
              <a:off x="3341513" y="2090420"/>
              <a:ext cx="6640687" cy="346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97679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Spikes and bursts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F99A521A-7A16-6707-010C-096FAD0F3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727212"/>
            <a:ext cx="7200000" cy="54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91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Spikes and bursts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F99A521A-7A16-6707-010C-096FAD0F3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378" y="727213"/>
            <a:ext cx="7190960" cy="540357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3F1C94-A7BD-821F-CEB1-2BFADC0679EA}"/>
              </a:ext>
            </a:extLst>
          </p:cNvPr>
          <p:cNvCxnSpPr>
            <a:cxnSpLocks/>
          </p:cNvCxnSpPr>
          <p:nvPr/>
        </p:nvCxnSpPr>
        <p:spPr>
          <a:xfrm>
            <a:off x="3545512" y="1651819"/>
            <a:ext cx="0" cy="41015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975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Baseline analysis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A595EC-80B7-2F3B-3075-56D987961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139"/>
          <a:stretch/>
        </p:blipFill>
        <p:spPr>
          <a:xfrm>
            <a:off x="1264598" y="699413"/>
            <a:ext cx="9662801" cy="60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Spikes and bursts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A9B42AB4-41AC-41A7-0E74-CD036FDCD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729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14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 triggered average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32E1F17-D8D6-FA6F-C8D1-14564441D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94199" y="1003955"/>
            <a:ext cx="7203599" cy="5405676"/>
          </a:xfrm>
        </p:spPr>
      </p:pic>
    </p:spTree>
    <p:extLst>
      <p:ext uri="{BB962C8B-B14F-4D97-AF65-F5344CB8AC3E}">
        <p14:creationId xmlns:p14="http://schemas.microsoft.com/office/powerpoint/2010/main" val="1530137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Spike triggered average stimulus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D25E73-F15E-F694-3D5D-601329F1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1" y="1391821"/>
            <a:ext cx="10079998" cy="5045556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612C610-C31D-6D2B-B193-CF73E57D9D24}"/>
              </a:ext>
            </a:extLst>
          </p:cNvPr>
          <p:cNvSpPr txBox="1"/>
          <p:nvPr/>
        </p:nvSpPr>
        <p:spPr>
          <a:xfrm>
            <a:off x="2984500" y="1207155"/>
            <a:ext cx="1803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spikes</a:t>
            </a:r>
            <a:endParaRPr lang="en-DE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AE69239-6571-2122-5707-9FC4D8CB1FD4}"/>
              </a:ext>
            </a:extLst>
          </p:cNvPr>
          <p:cNvSpPr txBox="1"/>
          <p:nvPr/>
        </p:nvSpPr>
        <p:spPr>
          <a:xfrm>
            <a:off x="7797800" y="1207155"/>
            <a:ext cx="1803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Bursts</a:t>
            </a:r>
            <a:endParaRPr lang="en-DE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268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Stimulus reconstruction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10" name="Graphic 10">
            <a:extLst>
              <a:ext uri="{FF2B5EF4-FFF2-40B4-BE49-F238E27FC236}">
                <a16:creationId xmlns:a16="http://schemas.microsoft.com/office/drawing/2014/main" id="{5761D9BE-3305-5997-F767-D0F9EC7E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5999" y="1251312"/>
            <a:ext cx="10080000" cy="5045557"/>
          </a:xfrm>
        </p:spPr>
      </p:pic>
    </p:spTree>
    <p:extLst>
      <p:ext uri="{BB962C8B-B14F-4D97-AF65-F5344CB8AC3E}">
        <p14:creationId xmlns:p14="http://schemas.microsoft.com/office/powerpoint/2010/main" val="1911647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Stimulus reconstruction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3F988D7A-38F2-4630-57F0-6A67EF213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992186"/>
            <a:ext cx="7200000" cy="5400000"/>
          </a:xfrm>
        </p:spPr>
      </p:pic>
    </p:spTree>
    <p:extLst>
      <p:ext uri="{BB962C8B-B14F-4D97-AF65-F5344CB8AC3E}">
        <p14:creationId xmlns:p14="http://schemas.microsoft.com/office/powerpoint/2010/main" val="4091909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– Stimulus reconstruction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3F988D7A-38F2-4630-57F0-6A67EF213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992186"/>
            <a:ext cx="7200000" cy="5400000"/>
          </a:xfr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A066C54B-2770-3301-93EE-F773F6D598E5}"/>
              </a:ext>
            </a:extLst>
          </p:cNvPr>
          <p:cNvSpPr txBox="1"/>
          <p:nvPr/>
        </p:nvSpPr>
        <p:spPr>
          <a:xfrm>
            <a:off x="4497309" y="4160698"/>
            <a:ext cx="797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Open Sans"/>
                <a:ea typeface="Open Sans"/>
                <a:cs typeface="Calibri"/>
              </a:rPr>
              <a:t>2172</a:t>
            </a:r>
            <a:endParaRPr lang="en-US">
              <a:latin typeface="Open Sans"/>
              <a:ea typeface="Open Sans"/>
              <a:cs typeface="Helvetica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0AD4689-5C69-896C-E0D4-BC24CC86B390}"/>
              </a:ext>
            </a:extLst>
          </p:cNvPr>
          <p:cNvSpPr txBox="1"/>
          <p:nvPr/>
        </p:nvSpPr>
        <p:spPr>
          <a:xfrm>
            <a:off x="6197599" y="4160698"/>
            <a:ext cx="797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Open Sans"/>
                <a:ea typeface="Open Sans"/>
                <a:cs typeface="Calibri"/>
              </a:rPr>
              <a:t>1586</a:t>
            </a:r>
            <a:endParaRPr lang="en-US">
              <a:latin typeface="Open Sans"/>
              <a:ea typeface="Open Sans"/>
              <a:cs typeface="Helvetica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22F87D3-FAA8-362A-2EBD-0CBF309FD93F}"/>
              </a:ext>
            </a:extLst>
          </p:cNvPr>
          <p:cNvSpPr txBox="1"/>
          <p:nvPr/>
        </p:nvSpPr>
        <p:spPr>
          <a:xfrm>
            <a:off x="7922775" y="939600"/>
            <a:ext cx="797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Open Sans"/>
                <a:ea typeface="Open Sans"/>
                <a:cs typeface="Calibri"/>
              </a:rPr>
              <a:t>209</a:t>
            </a:r>
            <a:endParaRPr lang="en-US">
              <a:latin typeface="Open Sans"/>
              <a:ea typeface="Open San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5337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8B75867-F915-766B-1B84-8886953D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BE82B3-C0E0-F69D-4996-307EF1B89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3429000"/>
            <a:ext cx="4371975" cy="1981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>
                <a:latin typeface="Open Sans"/>
                <a:ea typeface="Open Sans"/>
                <a:cs typeface="Open Sans"/>
              </a:rPr>
              <a:t>A</a:t>
            </a:r>
            <a:r>
              <a:rPr lang="en-GB">
                <a:latin typeface="Open Sans"/>
                <a:ea typeface="Open Sans"/>
                <a:cs typeface="Open Sans"/>
              </a:rPr>
              <a:t>: Type 1 chirp, territorial signal</a:t>
            </a:r>
          </a:p>
          <a:p>
            <a:pPr marL="0" indent="0">
              <a:buNone/>
            </a:pPr>
            <a:r>
              <a:rPr lang="en-GB" b="1">
                <a:latin typeface="Open Sans"/>
                <a:ea typeface="Open Sans"/>
                <a:cs typeface="Open Sans"/>
              </a:rPr>
              <a:t>B</a:t>
            </a:r>
            <a:r>
              <a:rPr lang="en-GB">
                <a:latin typeface="Open Sans"/>
                <a:ea typeface="Open Sans"/>
                <a:cs typeface="Open Sans"/>
              </a:rPr>
              <a:t>: Type 2 chirp, aggressive threat signal</a:t>
            </a:r>
          </a:p>
          <a:p>
            <a:pPr marL="0" indent="0">
              <a:buNone/>
            </a:pPr>
            <a:r>
              <a:rPr lang="en-GB" b="1">
                <a:latin typeface="Open Sans"/>
                <a:ea typeface="Open Sans"/>
                <a:cs typeface="Open Sans"/>
              </a:rPr>
              <a:t>C</a:t>
            </a:r>
            <a:r>
              <a:rPr lang="en-GB">
                <a:latin typeface="Open Sans"/>
                <a:ea typeface="Open Sans"/>
                <a:cs typeface="Open Sans"/>
              </a:rPr>
              <a:t>: Type 3 chirp, mating signal </a:t>
            </a:r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C01578-4BF3-3807-4DA6-268B160F7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- Electrocommunication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01225F-4550-0A9B-F454-1B9A8DE732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t-BR" sz="900"/>
              <a:t>G. Engler, G.K.H. Zupanc (2001)</a:t>
            </a:r>
            <a:endParaRPr lang="en-GB" sz="900"/>
          </a:p>
          <a:p>
            <a:endParaRPr lang="en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991B8CD-9098-312C-A842-4A0E0EE006AF}"/>
              </a:ext>
            </a:extLst>
          </p:cNvPr>
          <p:cNvGrpSpPr/>
          <p:nvPr/>
        </p:nvGrpSpPr>
        <p:grpSpPr>
          <a:xfrm>
            <a:off x="1447799" y="1120342"/>
            <a:ext cx="8510743" cy="4126865"/>
            <a:chOff x="838199" y="1028859"/>
            <a:chExt cx="8510743" cy="4126865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BCB5AD9-2986-66A5-F5B3-26CFF6735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975"/>
            <a:stretch/>
          </p:blipFill>
          <p:spPr>
            <a:xfrm>
              <a:off x="838200" y="1028859"/>
              <a:ext cx="3738717" cy="1981691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E0FEC54-6C17-CD68-C0AF-6DCDA0686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309" b="34666"/>
            <a:stretch/>
          </p:blipFill>
          <p:spPr>
            <a:xfrm>
              <a:off x="838199" y="3174033"/>
              <a:ext cx="3738717" cy="1981691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8B7D76E4-1D21-4546-D504-166BA7422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314" b="-339"/>
            <a:stretch/>
          </p:blipFill>
          <p:spPr>
            <a:xfrm>
              <a:off x="5610225" y="1028859"/>
              <a:ext cx="3738717" cy="1981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104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8A3FAF-730F-19D2-1F9E-C5672FEFEF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90191" y="1371600"/>
            <a:ext cx="9211618" cy="3540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the cell answer to chirps? </a:t>
            </a:r>
            <a:r>
              <a:rPr lang="en-GB"/>
              <a:t>Not really …</a:t>
            </a:r>
          </a:p>
          <a:p>
            <a:pPr marL="0" indent="0">
              <a:buNone/>
            </a:pPr>
            <a:endParaRPr lang="en-GB" sz="2400" b="1"/>
          </a:p>
          <a:p>
            <a:pPr marL="0" indent="0">
              <a:buNone/>
            </a:pPr>
            <a:r>
              <a:rPr lang="en-GB" sz="2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are chirps encoded for diverse </a:t>
            </a:r>
            <a:r>
              <a:rPr lang="en-GB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beats</a:t>
            </a:r>
            <a:endParaRPr lang="en-GB" sz="2400" b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sz="4800"/>
              <a:t>?</a:t>
            </a:r>
            <a:endParaRPr lang="en-DE" sz="4800"/>
          </a:p>
        </p:txBody>
      </p:sp>
    </p:spTree>
    <p:extLst>
      <p:ext uri="{BB962C8B-B14F-4D97-AF65-F5344CB8AC3E}">
        <p14:creationId xmlns:p14="http://schemas.microsoft.com/office/powerpoint/2010/main" val="173013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DEFAFAB-C86B-F021-F69A-370BB4C9F53F}"/>
              </a:ext>
            </a:extLst>
          </p:cNvPr>
          <p:cNvSpPr txBox="1">
            <a:spLocks/>
          </p:cNvSpPr>
          <p:nvPr/>
        </p:nvSpPr>
        <p:spPr>
          <a:xfrm>
            <a:off x="1676400" y="760053"/>
            <a:ext cx="10515600" cy="53378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Phase-locked</a:t>
            </a:r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to beats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Could be </a:t>
            </a:r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inhibitory </a:t>
            </a:r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to one chirps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Tuned for </a:t>
            </a:r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negative </a:t>
            </a:r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contrasts</a:t>
            </a:r>
          </a:p>
          <a:p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Spikes to </a:t>
            </a:r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troughs</a:t>
            </a:r>
            <a:r>
              <a:rPr lang="en-US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in a signal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CF9D6A-E5C4-0D1D-9BA0-A614054C4BBE}"/>
              </a:ext>
            </a:extLst>
          </p:cNvPr>
          <p:cNvGrpSpPr/>
          <p:nvPr/>
        </p:nvGrpSpPr>
        <p:grpSpPr>
          <a:xfrm>
            <a:off x="2668639" y="3060544"/>
            <a:ext cx="2124257" cy="1426073"/>
            <a:chOff x="1830439" y="3165867"/>
            <a:chExt cx="2124257" cy="142607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B35608F9-9F64-DCFC-18AE-18798942453F}"/>
                </a:ext>
              </a:extLst>
            </p:cNvPr>
            <p:cNvSpPr txBox="1">
              <a:spLocks/>
            </p:cNvSpPr>
            <p:nvPr/>
          </p:nvSpPr>
          <p:spPr>
            <a:xfrm>
              <a:off x="2197814" y="3937349"/>
              <a:ext cx="1756882" cy="65459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85750" indent="-28575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OFF - cell</a:t>
              </a:r>
              <a:endParaRPr lang="en-US" b="1">
                <a:solidFill>
                  <a:schemeClr val="bg1"/>
                </a:solidFill>
              </a:endParaRPr>
            </a:p>
          </p:txBody>
        </p:sp>
        <p:grpSp>
          <p:nvGrpSpPr>
            <p:cNvPr id="6" name="Group 18">
              <a:extLst>
                <a:ext uri="{FF2B5EF4-FFF2-40B4-BE49-F238E27FC236}">
                  <a16:creationId xmlns:a16="http://schemas.microsoft.com/office/drawing/2014/main" id="{28BEC5D5-8081-3A98-EDB4-AA5605B9AE67}"/>
                </a:ext>
              </a:extLst>
            </p:cNvPr>
            <p:cNvGrpSpPr/>
            <p:nvPr/>
          </p:nvGrpSpPr>
          <p:grpSpPr>
            <a:xfrm>
              <a:off x="1830439" y="3165867"/>
              <a:ext cx="260640" cy="894240"/>
              <a:chOff x="1830439" y="3165867"/>
              <a:chExt cx="260640" cy="89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7" name="Ink 16">
                    <a:extLst>
                      <a:ext uri="{FF2B5EF4-FFF2-40B4-BE49-F238E27FC236}">
                        <a16:creationId xmlns:a16="http://schemas.microsoft.com/office/drawing/2014/main" id="{2BAE83BE-2377-A976-7D48-45545B4A6EF8}"/>
                      </a:ext>
                    </a:extLst>
                  </p14:cNvPr>
                  <p14:cNvContentPartPr/>
                  <p14:nvPr/>
                </p14:nvContentPartPr>
                <p14:xfrm>
                  <a:off x="1830439" y="3165867"/>
                  <a:ext cx="247680" cy="862920"/>
                </p14:xfrm>
              </p:contentPart>
            </mc:Choice>
            <mc:Fallback xmlns="">
              <p:pic>
                <p:nvPicPr>
                  <p:cNvPr id="7" name="Ink 16">
                    <a:extLst>
                      <a:ext uri="{FF2B5EF4-FFF2-40B4-BE49-F238E27FC236}">
                        <a16:creationId xmlns:a16="http://schemas.microsoft.com/office/drawing/2014/main" id="{2BAE83BE-2377-A976-7D48-45545B4A6EF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2439" y="3147867"/>
                    <a:ext cx="283320" cy="89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8" name="Ink 17">
                    <a:extLst>
                      <a:ext uri="{FF2B5EF4-FFF2-40B4-BE49-F238E27FC236}">
                        <a16:creationId xmlns:a16="http://schemas.microsoft.com/office/drawing/2014/main" id="{AD50D2E3-C0D3-6378-264F-FC59898BD6CA}"/>
                      </a:ext>
                    </a:extLst>
                  </p14:cNvPr>
                  <p14:cNvContentPartPr/>
                  <p14:nvPr/>
                </p14:nvContentPartPr>
                <p14:xfrm>
                  <a:off x="1891999" y="3736827"/>
                  <a:ext cx="199080" cy="323280"/>
                </p14:xfrm>
              </p:contentPart>
            </mc:Choice>
            <mc:Fallback xmlns="">
              <p:pic>
                <p:nvPicPr>
                  <p:cNvPr id="8" name="Ink 17">
                    <a:extLst>
                      <a:ext uri="{FF2B5EF4-FFF2-40B4-BE49-F238E27FC236}">
                        <a16:creationId xmlns:a16="http://schemas.microsoft.com/office/drawing/2014/main" id="{AD50D2E3-C0D3-6378-264F-FC59898BD6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73999" y="3718847"/>
                    <a:ext cx="234720" cy="358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1EB5EC8-BC6E-364E-70E4-C4530B180F6C}"/>
              </a:ext>
            </a:extLst>
          </p:cNvPr>
          <p:cNvGrpSpPr/>
          <p:nvPr/>
        </p:nvGrpSpPr>
        <p:grpSpPr>
          <a:xfrm>
            <a:off x="4630639" y="1914182"/>
            <a:ext cx="4194863" cy="2382242"/>
            <a:chOff x="3792439" y="2019505"/>
            <a:chExt cx="4194863" cy="2382242"/>
          </a:xfrm>
        </p:grpSpPr>
        <p:sp>
          <p:nvSpPr>
            <p:cNvPr id="10" name="Content Placeholder 1">
              <a:extLst>
                <a:ext uri="{FF2B5EF4-FFF2-40B4-BE49-F238E27FC236}">
                  <a16:creationId xmlns:a16="http://schemas.microsoft.com/office/drawing/2014/main" id="{9139D9B2-DCB3-29E2-D310-5E7AABC0E34C}"/>
                </a:ext>
              </a:extLst>
            </p:cNvPr>
            <p:cNvSpPr txBox="1">
              <a:spLocks/>
            </p:cNvSpPr>
            <p:nvPr/>
          </p:nvSpPr>
          <p:spPr>
            <a:xfrm>
              <a:off x="5896510" y="2019505"/>
              <a:ext cx="2090792" cy="104843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85750" indent="-28575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Superficial or deep?</a:t>
              </a:r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20">
                  <a:extLst>
                    <a:ext uri="{FF2B5EF4-FFF2-40B4-BE49-F238E27FC236}">
                      <a16:creationId xmlns:a16="http://schemas.microsoft.com/office/drawing/2014/main" id="{D28F1E08-8D71-C693-473A-18E6666853AD}"/>
                    </a:ext>
                  </a:extLst>
                </p14:cNvPr>
                <p14:cNvContentPartPr/>
                <p14:nvPr/>
              </p14:nvContentPartPr>
              <p14:xfrm>
                <a:off x="3792439" y="2917107"/>
                <a:ext cx="1828080" cy="1484640"/>
              </p14:xfrm>
            </p:contentPart>
          </mc:Choice>
          <mc:Fallback xmlns="">
            <p:pic>
              <p:nvPicPr>
                <p:cNvPr id="11" name="Ink 20">
                  <a:extLst>
                    <a:ext uri="{FF2B5EF4-FFF2-40B4-BE49-F238E27FC236}">
                      <a16:creationId xmlns:a16="http://schemas.microsoft.com/office/drawing/2014/main" id="{D28F1E08-8D71-C693-473A-18E6666853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74443" y="2899107"/>
                  <a:ext cx="1863713" cy="15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23">
                  <a:extLst>
                    <a:ext uri="{FF2B5EF4-FFF2-40B4-BE49-F238E27FC236}">
                      <a16:creationId xmlns:a16="http://schemas.microsoft.com/office/drawing/2014/main" id="{4A8173CD-3966-389C-EA1C-6CCFC0E99D96}"/>
                    </a:ext>
                  </a:extLst>
                </p14:cNvPr>
                <p14:cNvContentPartPr/>
                <p14:nvPr/>
              </p14:nvContentPartPr>
              <p14:xfrm>
                <a:off x="5313079" y="2863827"/>
                <a:ext cx="307440" cy="261360"/>
              </p14:xfrm>
            </p:contentPart>
          </mc:Choice>
          <mc:Fallback xmlns="">
            <p:pic>
              <p:nvPicPr>
                <p:cNvPr id="12" name="Ink 23">
                  <a:extLst>
                    <a:ext uri="{FF2B5EF4-FFF2-40B4-BE49-F238E27FC236}">
                      <a16:creationId xmlns:a16="http://schemas.microsoft.com/office/drawing/2014/main" id="{4A8173CD-3966-389C-EA1C-6CCFC0E99D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95079" y="2845802"/>
                  <a:ext cx="343080" cy="2970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CBAAEE8-4BC8-4C42-293F-5EDF0F851667}"/>
              </a:ext>
            </a:extLst>
          </p:cNvPr>
          <p:cNvGrpSpPr/>
          <p:nvPr/>
        </p:nvGrpSpPr>
        <p:grpSpPr>
          <a:xfrm>
            <a:off x="5161908" y="4438401"/>
            <a:ext cx="4261895" cy="1666395"/>
            <a:chOff x="4323708" y="4543724"/>
            <a:chExt cx="4261895" cy="1666395"/>
          </a:xfrm>
        </p:grpSpPr>
        <p:sp>
          <p:nvSpPr>
            <p:cNvPr id="14" name="Content Placeholder 1">
              <a:extLst>
                <a:ext uri="{FF2B5EF4-FFF2-40B4-BE49-F238E27FC236}">
                  <a16:creationId xmlns:a16="http://schemas.microsoft.com/office/drawing/2014/main" id="{9E84EF36-B5C4-976F-E887-45F82BABBD16}"/>
                </a:ext>
              </a:extLst>
            </p:cNvPr>
            <p:cNvSpPr txBox="1">
              <a:spLocks/>
            </p:cNvSpPr>
            <p:nvPr/>
          </p:nvSpPr>
          <p:spPr>
            <a:xfrm>
              <a:off x="4323708" y="5555528"/>
              <a:ext cx="3546297" cy="65459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Superficial</a:t>
              </a:r>
              <a:r>
                <a:rPr lang="en-US" sz="2000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 OFF - </a:t>
              </a:r>
              <a:r>
                <a:rPr lang="en-US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cell</a:t>
              </a:r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Group 37">
              <a:extLst>
                <a:ext uri="{FF2B5EF4-FFF2-40B4-BE49-F238E27FC236}">
                  <a16:creationId xmlns:a16="http://schemas.microsoft.com/office/drawing/2014/main" id="{11BDEAD4-CEA4-15DD-0503-D347A93421F6}"/>
                </a:ext>
              </a:extLst>
            </p:cNvPr>
            <p:cNvGrpSpPr/>
            <p:nvPr/>
          </p:nvGrpSpPr>
          <p:grpSpPr>
            <a:xfrm>
              <a:off x="7693163" y="4543724"/>
              <a:ext cx="892440" cy="1273680"/>
              <a:chOff x="7693163" y="4543724"/>
              <a:chExt cx="892440" cy="127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6" name="Ink 28">
                    <a:extLst>
                      <a:ext uri="{FF2B5EF4-FFF2-40B4-BE49-F238E27FC236}">
                        <a16:creationId xmlns:a16="http://schemas.microsoft.com/office/drawing/2014/main" id="{ED3ECF16-DF86-B9D1-76A2-7B59ACD89608}"/>
                      </a:ext>
                    </a:extLst>
                  </p14:cNvPr>
                  <p14:cNvContentPartPr/>
                  <p14:nvPr/>
                </p14:nvContentPartPr>
                <p14:xfrm>
                  <a:off x="7775603" y="4543724"/>
                  <a:ext cx="810000" cy="1188000"/>
                </p14:xfrm>
              </p:contentPart>
            </mc:Choice>
            <mc:Fallback xmlns="">
              <p:pic>
                <p:nvPicPr>
                  <p:cNvPr id="16" name="Ink 28">
                    <a:extLst>
                      <a:ext uri="{FF2B5EF4-FFF2-40B4-BE49-F238E27FC236}">
                        <a16:creationId xmlns:a16="http://schemas.microsoft.com/office/drawing/2014/main" id="{ED3ECF16-DF86-B9D1-76A2-7B59ACD89608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757611" y="4525724"/>
                    <a:ext cx="845624" cy="122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7" name="Ink 31">
                    <a:extLst>
                      <a:ext uri="{FF2B5EF4-FFF2-40B4-BE49-F238E27FC236}">
                        <a16:creationId xmlns:a16="http://schemas.microsoft.com/office/drawing/2014/main" id="{E4EB7B2A-0E8D-3854-EECB-91C7741C0057}"/>
                      </a:ext>
                    </a:extLst>
                  </p14:cNvPr>
                  <p14:cNvContentPartPr/>
                  <p14:nvPr/>
                </p14:nvContentPartPr>
                <p14:xfrm>
                  <a:off x="7693163" y="5567204"/>
                  <a:ext cx="292680" cy="250200"/>
                </p14:xfrm>
              </p:contentPart>
            </mc:Choice>
            <mc:Fallback xmlns="">
              <p:pic>
                <p:nvPicPr>
                  <p:cNvPr id="17" name="Ink 31">
                    <a:extLst>
                      <a:ext uri="{FF2B5EF4-FFF2-40B4-BE49-F238E27FC236}">
                        <a16:creationId xmlns:a16="http://schemas.microsoft.com/office/drawing/2014/main" id="{E4EB7B2A-0E8D-3854-EECB-91C7741C005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675163" y="5549204"/>
                    <a:ext cx="328320" cy="2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8" name="Ink 36">
                    <a:extLst>
                      <a:ext uri="{FF2B5EF4-FFF2-40B4-BE49-F238E27FC236}">
                        <a16:creationId xmlns:a16="http://schemas.microsoft.com/office/drawing/2014/main" id="{D81DE47C-026A-C611-BE0B-0EA1353A9AE0}"/>
                      </a:ext>
                    </a:extLst>
                  </p14:cNvPr>
                  <p14:cNvContentPartPr/>
                  <p14:nvPr/>
                </p14:nvContentPartPr>
                <p14:xfrm>
                  <a:off x="7693883" y="5729204"/>
                  <a:ext cx="72720" cy="24480"/>
                </p14:xfrm>
              </p:contentPart>
            </mc:Choice>
            <mc:Fallback xmlns="">
              <p:pic>
                <p:nvPicPr>
                  <p:cNvPr id="18" name="Ink 36">
                    <a:extLst>
                      <a:ext uri="{FF2B5EF4-FFF2-40B4-BE49-F238E27FC236}">
                        <a16:creationId xmlns:a16="http://schemas.microsoft.com/office/drawing/2014/main" id="{D81DE47C-026A-C611-BE0B-0EA1353A9AE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675883" y="5711204"/>
                    <a:ext cx="108360" cy="60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576EA48-A11B-3A41-A6D0-C1C48763451F}"/>
              </a:ext>
            </a:extLst>
          </p:cNvPr>
          <p:cNvGrpSpPr/>
          <p:nvPr/>
        </p:nvGrpSpPr>
        <p:grpSpPr>
          <a:xfrm>
            <a:off x="8182976" y="2457764"/>
            <a:ext cx="2333936" cy="1946102"/>
            <a:chOff x="7344776" y="2563087"/>
            <a:chExt cx="2333936" cy="1946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ontent Placeholder 1">
                  <a:extLst>
                    <a:ext uri="{FF2B5EF4-FFF2-40B4-BE49-F238E27FC236}">
                      <a16:creationId xmlns:a16="http://schemas.microsoft.com/office/drawing/2014/main" id="{A9037E9D-3BC5-8788-95E6-346F0B1D2F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44776" y="3460756"/>
                  <a:ext cx="2333936" cy="10484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85750" indent="-285750" algn="l" defTabSz="914400" rtl="0" eaLnBrk="1" latinLnBrk="0" hangingPunct="1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  <a:lvl2pPr marL="457200" indent="0" algn="l" defTabSz="914400" rtl="0" eaLnBrk="1" latinLnBrk="0" hangingPunct="1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>
                      <a:solidFill>
                        <a:schemeClr val="bg1"/>
                      </a:solidFill>
                      <a:latin typeface="Open Sans"/>
                      <a:ea typeface="Open Sans"/>
                      <a:cs typeface="Open Sans"/>
                    </a:rPr>
                    <a:t>Low firing rate</a:t>
                  </a:r>
                </a:p>
                <a:p>
                  <a:r>
                    <a:rPr lang="en-US">
                      <a:solidFill>
                        <a:schemeClr val="bg1"/>
                      </a:solidFill>
                      <a:latin typeface="Open Sans"/>
                      <a:ea typeface="Open Sans"/>
                      <a:cs typeface="Open Sans"/>
                    </a:rPr>
                    <a:t>Shallow (-500 </a:t>
                  </a:r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/>
                        </a:rPr>
                        <m:t>𝜇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/>
                        </a:rPr>
                        <m:t>𝑚</m:t>
                      </m:r>
                    </m:oMath>
                  </a14:m>
                  <a:r>
                    <a:rPr lang="en-US">
                      <a:solidFill>
                        <a:schemeClr val="bg1"/>
                      </a:solidFill>
                      <a:latin typeface="Open Sans"/>
                      <a:ea typeface="Open Sans"/>
                      <a:cs typeface="Open Sans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" name="Content Placeholder 1">
                  <a:extLst>
                    <a:ext uri="{FF2B5EF4-FFF2-40B4-BE49-F238E27FC236}">
                      <a16:creationId xmlns:a16="http://schemas.microsoft.com/office/drawing/2014/main" id="{A9037E9D-3BC5-8788-95E6-346F0B1D2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776" y="3460756"/>
                  <a:ext cx="2333936" cy="1048433"/>
                </a:xfrm>
                <a:prstGeom prst="rect">
                  <a:avLst/>
                </a:prstGeom>
                <a:blipFill>
                  <a:blip r:embed="rId17"/>
                  <a:stretch>
                    <a:fillRect l="-1567" r="-522" b="-40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39">
              <a:extLst>
                <a:ext uri="{FF2B5EF4-FFF2-40B4-BE49-F238E27FC236}">
                  <a16:creationId xmlns:a16="http://schemas.microsoft.com/office/drawing/2014/main" id="{9BC46E0E-86DF-CA0A-5509-B0B6898D4289}"/>
                </a:ext>
              </a:extLst>
            </p:cNvPr>
            <p:cNvGrpSpPr/>
            <p:nvPr/>
          </p:nvGrpSpPr>
          <p:grpSpPr>
            <a:xfrm>
              <a:off x="7411607" y="2563087"/>
              <a:ext cx="870480" cy="636840"/>
              <a:chOff x="7411607" y="2563087"/>
              <a:chExt cx="870480" cy="63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2" name="Ink 25">
                    <a:extLst>
                      <a:ext uri="{FF2B5EF4-FFF2-40B4-BE49-F238E27FC236}">
                        <a16:creationId xmlns:a16="http://schemas.microsoft.com/office/drawing/2014/main" id="{59F7B5EF-9ABB-2D24-3DA6-E871FF7D0967}"/>
                      </a:ext>
                    </a:extLst>
                  </p14:cNvPr>
                  <p14:cNvContentPartPr/>
                  <p14:nvPr/>
                </p14:nvContentPartPr>
                <p14:xfrm>
                  <a:off x="7411607" y="2563087"/>
                  <a:ext cx="829800" cy="565560"/>
                </p14:xfrm>
              </p:contentPart>
            </mc:Choice>
            <mc:Fallback xmlns="">
              <p:pic>
                <p:nvPicPr>
                  <p:cNvPr id="22" name="Ink 25">
                    <a:extLst>
                      <a:ext uri="{FF2B5EF4-FFF2-40B4-BE49-F238E27FC236}">
                        <a16:creationId xmlns:a16="http://schemas.microsoft.com/office/drawing/2014/main" id="{59F7B5EF-9ABB-2D24-3DA6-E871FF7D096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3607" y="2545087"/>
                    <a:ext cx="865440" cy="60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3" name="Ink 26">
                    <a:extLst>
                      <a:ext uri="{FF2B5EF4-FFF2-40B4-BE49-F238E27FC236}">
                        <a16:creationId xmlns:a16="http://schemas.microsoft.com/office/drawing/2014/main" id="{1B1D04E0-9231-F97D-E91B-968CB45C87B0}"/>
                      </a:ext>
                    </a:extLst>
                  </p14:cNvPr>
                  <p14:cNvContentPartPr/>
                  <p14:nvPr/>
                </p14:nvContentPartPr>
                <p14:xfrm>
                  <a:off x="8057087" y="2996887"/>
                  <a:ext cx="225000" cy="203040"/>
                </p14:xfrm>
              </p:contentPart>
            </mc:Choice>
            <mc:Fallback xmlns="">
              <p:pic>
                <p:nvPicPr>
                  <p:cNvPr id="23" name="Ink 26">
                    <a:extLst>
                      <a:ext uri="{FF2B5EF4-FFF2-40B4-BE49-F238E27FC236}">
                        <a16:creationId xmlns:a16="http://schemas.microsoft.com/office/drawing/2014/main" id="{1B1D04E0-9231-F97D-E91B-968CB45C87B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039087" y="2978887"/>
                    <a:ext cx="26064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38">
                    <a:extLst>
                      <a:ext uri="{FF2B5EF4-FFF2-40B4-BE49-F238E27FC236}">
                        <a16:creationId xmlns:a16="http://schemas.microsoft.com/office/drawing/2014/main" id="{35DBFFA1-8A2F-1A15-32E4-B5928DF23F44}"/>
                      </a:ext>
                    </a:extLst>
                  </p14:cNvPr>
                  <p14:cNvContentPartPr/>
                  <p14:nvPr/>
                </p14:nvContentPartPr>
                <p14:xfrm>
                  <a:off x="8230283" y="3115244"/>
                  <a:ext cx="5040" cy="50040"/>
                </p14:xfrm>
              </p:contentPart>
            </mc:Choice>
            <mc:Fallback xmlns="">
              <p:pic>
                <p:nvPicPr>
                  <p:cNvPr id="24" name="Ink 38">
                    <a:extLst>
                      <a:ext uri="{FF2B5EF4-FFF2-40B4-BE49-F238E27FC236}">
                        <a16:creationId xmlns:a16="http://schemas.microsoft.com/office/drawing/2014/main" id="{35DBFFA1-8A2F-1A15-32E4-B5928DF23F4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8210898" y="3097373"/>
                    <a:ext cx="43422" cy="8542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0826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888192A-1761-9E83-2DBD-D1AA260F2F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90191" y="1391840"/>
            <a:ext cx="9211618" cy="4074319"/>
          </a:xfrm>
        </p:spPr>
        <p:txBody>
          <a:bodyPr>
            <a:normAutofit/>
          </a:bodyPr>
          <a:lstStyle/>
          <a:p>
            <a:r>
              <a:rPr lang="de-DE" err="1"/>
              <a:t>Troughs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</a:p>
          <a:p>
            <a:r>
              <a:rPr lang="de-DE" err="1"/>
              <a:t>reconstructed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STA</a:t>
            </a:r>
          </a:p>
          <a:p>
            <a:endParaRPr lang="de-DE"/>
          </a:p>
          <a:p>
            <a:r>
              <a:rPr lang="de-DE"/>
              <a:t>Bursts </a:t>
            </a:r>
            <a:r>
              <a:rPr lang="de-DE" err="1"/>
              <a:t>alone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efficient</a:t>
            </a:r>
            <a:r>
              <a:rPr lang="de-DE"/>
              <a:t> </a:t>
            </a:r>
          </a:p>
          <a:p>
            <a:r>
              <a:rPr lang="de-DE"/>
              <a:t>in encoding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stimulus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8389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E29BC8-C5B5-9282-586D-0EDB83033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94872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E29BC8-C5B5-9282-586D-0EDB83033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7309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52F85A8-348A-BEC3-E83B-E68DB917013F}"/>
                  </a:ext>
                </a:extLst>
              </p:cNvPr>
              <p:cNvSpPr txBox="1"/>
              <p:nvPr/>
            </p:nvSpPr>
            <p:spPr>
              <a:xfrm>
                <a:off x="3187700" y="2655326"/>
                <a:ext cx="5816600" cy="1547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3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de-DE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de-DE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DE" sz="320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52F85A8-348A-BEC3-E83B-E68DB9170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00" y="2655326"/>
                <a:ext cx="5816600" cy="1547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948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- Electrocommunication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id="{E28DF3E9-FCAB-2C33-7FED-78B1C10DFA27}"/>
              </a:ext>
            </a:extLst>
          </p:cNvPr>
          <p:cNvGrpSpPr/>
          <p:nvPr/>
        </p:nvGrpSpPr>
        <p:grpSpPr>
          <a:xfrm>
            <a:off x="7113530" y="1643864"/>
            <a:ext cx="4240269" cy="4273584"/>
            <a:chOff x="970871" y="3508099"/>
            <a:chExt cx="4588299" cy="4624349"/>
          </a:xfrm>
        </p:grpSpPr>
        <p:pic>
          <p:nvPicPr>
            <p:cNvPr id="6" name="Graphic 12">
              <a:extLst>
                <a:ext uri="{FF2B5EF4-FFF2-40B4-BE49-F238E27FC236}">
                  <a16:creationId xmlns:a16="http://schemas.microsoft.com/office/drawing/2014/main" id="{6AB9AB3C-7D82-9F98-E7A9-726026CF8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0089" r="13418"/>
            <a:stretch/>
          </p:blipFill>
          <p:spPr>
            <a:xfrm>
              <a:off x="970871" y="3508099"/>
              <a:ext cx="4588299" cy="4393517"/>
            </a:xfrm>
            <a:prstGeom prst="rect">
              <a:avLst/>
            </a:prstGeom>
          </p:spPr>
        </p:pic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1F17977-8E51-0203-DC4A-1AF9DB926501}"/>
                </a:ext>
              </a:extLst>
            </p:cNvPr>
            <p:cNvSpPr txBox="1"/>
            <p:nvPr/>
          </p:nvSpPr>
          <p:spPr>
            <a:xfrm>
              <a:off x="970871" y="7901616"/>
              <a:ext cx="4327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solidFill>
                    <a:schemeClr val="bg1">
                      <a:lumMod val="75000"/>
                    </a:schemeClr>
                  </a:solidFill>
                </a:rPr>
                <a:t>https://bendalab.github.io/pubs/Benda2020-ElectrosensoryWorlds.pdf</a:t>
              </a: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295561F-B605-9072-1393-A2C617BA8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511819"/>
            <a:ext cx="57626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7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- Electrocommunication</a:t>
            </a:r>
            <a:endParaRPr lang="en-DE">
              <a:solidFill>
                <a:schemeClr val="bg1"/>
              </a:solidFill>
            </a:endParaRP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E75E861A-BB7A-66DB-97CC-A7ACD9DA6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999" y="727512"/>
            <a:ext cx="7200000" cy="5402975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EE72B6A-FFB9-BFD4-4AF3-E6F3F72F9145}"/>
              </a:ext>
            </a:extLst>
          </p:cNvPr>
          <p:cNvSpPr/>
          <p:nvPr/>
        </p:nvSpPr>
        <p:spPr>
          <a:xfrm>
            <a:off x="4725347" y="1595940"/>
            <a:ext cx="397565" cy="7667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F3101-F3BD-C533-3799-991141952671}"/>
              </a:ext>
            </a:extLst>
          </p:cNvPr>
          <p:cNvSpPr/>
          <p:nvPr/>
        </p:nvSpPr>
        <p:spPr>
          <a:xfrm>
            <a:off x="6717907" y="1595940"/>
            <a:ext cx="397565" cy="7667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- Electrocommunication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86717FE2-9B3C-0066-375D-251F40403033}"/>
              </a:ext>
            </a:extLst>
          </p:cNvPr>
          <p:cNvGrpSpPr/>
          <p:nvPr/>
        </p:nvGrpSpPr>
        <p:grpSpPr>
          <a:xfrm>
            <a:off x="2334727" y="865376"/>
            <a:ext cx="7522544" cy="5761574"/>
            <a:chOff x="4797770" y="460075"/>
            <a:chExt cx="6882396" cy="5470101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F21980CF-1681-1EFC-ABBC-E942A906B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770" y="460075"/>
              <a:ext cx="6835039" cy="5308121"/>
            </a:xfrm>
            <a:prstGeom prst="rect">
              <a:avLst/>
            </a:prstGeom>
          </p:spPr>
        </p:pic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B6EDDEBD-0273-24D2-0B07-B0FD80ECB247}"/>
                </a:ext>
              </a:extLst>
            </p:cNvPr>
            <p:cNvSpPr txBox="1"/>
            <p:nvPr/>
          </p:nvSpPr>
          <p:spPr>
            <a:xfrm>
              <a:off x="4797770" y="5653177"/>
              <a:ext cx="6882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r"/>
              <a:r>
                <a:rPr lang="en-GB" sz="1200"/>
                <a:t>Henriette Walz, 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10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B8A009-1968-24AB-F342-D1E07530B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5376"/>
            <a:ext cx="5257800" cy="5337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P-units</a:t>
            </a:r>
            <a:endParaRPr lang="en-US"/>
          </a:p>
          <a:p>
            <a:r>
              <a:rPr lang="en-US" dirty="0">
                <a:latin typeface="Open Sans"/>
                <a:ea typeface="Open Sans"/>
                <a:cs typeface="Open Sans"/>
              </a:rPr>
              <a:t>Spontaneous activity</a:t>
            </a:r>
            <a:endParaRPr lang="en-US"/>
          </a:p>
          <a:p>
            <a:r>
              <a:rPr lang="en-US" dirty="0">
                <a:latin typeface="Open Sans"/>
                <a:ea typeface="Open Sans"/>
                <a:cs typeface="Open Sans"/>
              </a:rPr>
              <a:t>React to own electric field</a:t>
            </a:r>
            <a:endParaRPr lang="en-US"/>
          </a:p>
          <a:p>
            <a:r>
              <a:rPr lang="en-US" dirty="0">
                <a:latin typeface="Open Sans"/>
                <a:ea typeface="Open Sans"/>
                <a:cs typeface="Open Sans"/>
              </a:rPr>
              <a:t>Project into the </a:t>
            </a:r>
            <a:r>
              <a:rPr lang="en-US" b="1" dirty="0" err="1">
                <a:latin typeface="Open Sans"/>
                <a:ea typeface="Open Sans"/>
                <a:cs typeface="Open Sans"/>
              </a:rPr>
              <a:t>electrosensory</a:t>
            </a:r>
            <a:r>
              <a:rPr lang="en-US" b="1" dirty="0">
                <a:latin typeface="Open Sans"/>
                <a:ea typeface="Open Sans"/>
                <a:cs typeface="Open Sans"/>
              </a:rPr>
              <a:t> lateral line lobe</a:t>
            </a:r>
            <a:r>
              <a:rPr lang="en-US" dirty="0">
                <a:latin typeface="Open Sans"/>
                <a:ea typeface="Open Sans"/>
                <a:cs typeface="Open Sans"/>
              </a:rPr>
              <a:t> (ELL)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– P-units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4" name="Gruppieren 23">
            <a:extLst>
              <a:ext uri="{FF2B5EF4-FFF2-40B4-BE49-F238E27FC236}">
                <a16:creationId xmlns:a16="http://schemas.microsoft.com/office/drawing/2014/main" id="{4ED35B65-9DCE-CC77-4D1F-3B5F3D5709C5}"/>
              </a:ext>
            </a:extLst>
          </p:cNvPr>
          <p:cNvGrpSpPr/>
          <p:nvPr/>
        </p:nvGrpSpPr>
        <p:grpSpPr>
          <a:xfrm>
            <a:off x="5599912" y="3534322"/>
            <a:ext cx="5602831" cy="2746923"/>
            <a:chOff x="838198" y="4174151"/>
            <a:chExt cx="4361036" cy="2135779"/>
          </a:xfrm>
        </p:grpSpPr>
        <p:pic>
          <p:nvPicPr>
            <p:cNvPr id="5" name="Grafik 20">
              <a:extLst>
                <a:ext uri="{FF2B5EF4-FFF2-40B4-BE49-F238E27FC236}">
                  <a16:creationId xmlns:a16="http://schemas.microsoft.com/office/drawing/2014/main" id="{067A1EAD-CF66-7D7D-ECE1-9809BE1F1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3" b="15066"/>
            <a:stretch/>
          </p:blipFill>
          <p:spPr>
            <a:xfrm>
              <a:off x="838198" y="4174151"/>
              <a:ext cx="4361036" cy="1916754"/>
            </a:xfrm>
            <a:prstGeom prst="rect">
              <a:avLst/>
            </a:prstGeom>
          </p:spPr>
        </p:pic>
        <p:sp>
          <p:nvSpPr>
            <p:cNvPr id="6" name="Textfeld 22">
              <a:extLst>
                <a:ext uri="{FF2B5EF4-FFF2-40B4-BE49-F238E27FC236}">
                  <a16:creationId xmlns:a16="http://schemas.microsoft.com/office/drawing/2014/main" id="{D5E88AF3-3FB4-2B40-C630-7D4F3C615F8D}"/>
                </a:ext>
              </a:extLst>
            </p:cNvPr>
            <p:cNvSpPr txBox="1"/>
            <p:nvPr/>
          </p:nvSpPr>
          <p:spPr>
            <a:xfrm>
              <a:off x="838198" y="6079098"/>
              <a:ext cx="42783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>
                  <a:solidFill>
                    <a:schemeClr val="bg1">
                      <a:lumMod val="75000"/>
                    </a:schemeClr>
                  </a:solidFill>
                </a:rPr>
                <a:t>https://www.aqualog.de/wp</a:t>
              </a:r>
              <a:r>
                <a:rPr lang="en-US" sz="900">
                  <a:solidFill>
                    <a:schemeClr val="bg1">
                      <a:lumMod val="75000"/>
                    </a:schemeClr>
                  </a:solidFill>
                </a:rPr>
                <a:t>-</a:t>
              </a:r>
              <a:r>
                <a:rPr lang="en-DE" sz="900">
                  <a:solidFill>
                    <a:schemeClr val="bg1">
                      <a:lumMod val="75000"/>
                    </a:schemeClr>
                  </a:solidFill>
                </a:rPr>
                <a:t>content/uploads/2016/08/brown_ghost.jpg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 – ELL pyramidal cells</a:t>
            </a:r>
            <a:endParaRPr lang="en-DE">
              <a:solidFill>
                <a:schemeClr val="bg1"/>
              </a:solidFill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994709F7-BCFB-CE10-2A49-E38CBFBE31BC}"/>
              </a:ext>
            </a:extLst>
          </p:cNvPr>
          <p:cNvGrpSpPr/>
          <p:nvPr/>
        </p:nvGrpSpPr>
        <p:grpSpPr>
          <a:xfrm>
            <a:off x="1014430" y="1354998"/>
            <a:ext cx="10163140" cy="4760927"/>
            <a:chOff x="1609475" y="2018973"/>
            <a:chExt cx="10163140" cy="476092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9EEE21F-E4E7-C4B9-2591-4467CCE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9475" y="2108377"/>
              <a:ext cx="8436634" cy="4408021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15C6E775-05A4-A7B5-7E7C-A3BF5B447278}"/>
                </a:ext>
              </a:extLst>
            </p:cNvPr>
            <p:cNvSpPr txBox="1"/>
            <p:nvPr/>
          </p:nvSpPr>
          <p:spPr>
            <a:xfrm>
              <a:off x="2110940" y="3418905"/>
              <a:ext cx="299446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Superficial pyramidal cell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53AABEB0-2E08-113F-4682-2BE338EEBCB0}"/>
                </a:ext>
              </a:extLst>
            </p:cNvPr>
            <p:cNvSpPr txBox="1"/>
            <p:nvPr/>
          </p:nvSpPr>
          <p:spPr>
            <a:xfrm>
              <a:off x="2373399" y="3786593"/>
              <a:ext cx="253091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 pyramidal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D1A351-56EA-0A71-9EBA-5E8DCE4C5EDD}"/>
                </a:ext>
              </a:extLst>
            </p:cNvPr>
            <p:cNvSpPr txBox="1"/>
            <p:nvPr/>
          </p:nvSpPr>
          <p:spPr>
            <a:xfrm>
              <a:off x="3126932" y="4155575"/>
              <a:ext cx="2113942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Interneuron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FD4F4F4D-4D92-F867-E3E9-F791297A9C8B}"/>
                </a:ext>
              </a:extLst>
            </p:cNvPr>
            <p:cNvSpPr txBox="1"/>
            <p:nvPr/>
          </p:nvSpPr>
          <p:spPr>
            <a:xfrm>
              <a:off x="5920057" y="3375753"/>
              <a:ext cx="469059" cy="402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LS</a:t>
              </a: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A61A676C-6100-4A79-C1EC-013168A5BDF0}"/>
                </a:ext>
              </a:extLst>
            </p:cNvPr>
            <p:cNvSpPr txBox="1"/>
            <p:nvPr/>
          </p:nvSpPr>
          <p:spPr>
            <a:xfrm>
              <a:off x="6573583" y="3122051"/>
              <a:ext cx="615885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102F616A-BA98-A4B1-93BF-3DF26ABFEADF}"/>
                </a:ext>
              </a:extLst>
            </p:cNvPr>
            <p:cNvSpPr txBox="1"/>
            <p:nvPr/>
          </p:nvSpPr>
          <p:spPr>
            <a:xfrm>
              <a:off x="7503552" y="3189909"/>
              <a:ext cx="726614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CMS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B30F700A-1C74-6EF3-EEA2-F4BB6E10ECE0}"/>
                </a:ext>
              </a:extLst>
            </p:cNvPr>
            <p:cNvSpPr txBox="1"/>
            <p:nvPr/>
          </p:nvSpPr>
          <p:spPr>
            <a:xfrm>
              <a:off x="8477783" y="3575717"/>
              <a:ext cx="588321" cy="40540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MS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2EC9A1C4-B22F-FFF8-B41F-995301ECD2D9}"/>
                </a:ext>
              </a:extLst>
            </p:cNvPr>
            <p:cNvSpPr txBox="1"/>
            <p:nvPr/>
          </p:nvSpPr>
          <p:spPr>
            <a:xfrm>
              <a:off x="6154587" y="2018973"/>
              <a:ext cx="1292852" cy="40093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Electrode</a:t>
              </a:r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19F4CAC4-DAF3-7E0C-F22A-025E1A2EEAE3}"/>
                </a:ext>
              </a:extLst>
            </p:cNvPr>
            <p:cNvSpPr txBox="1"/>
            <p:nvPr/>
          </p:nvSpPr>
          <p:spPr>
            <a:xfrm>
              <a:off x="9764475" y="2227548"/>
              <a:ext cx="20081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Inhib</a:t>
              </a:r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feedback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24D3C6E-B202-30BF-ABD7-E1F32B60A798}"/>
                </a:ext>
              </a:extLst>
            </p:cNvPr>
            <p:cNvSpPr txBox="1"/>
            <p:nvPr/>
          </p:nvSpPr>
          <p:spPr>
            <a:xfrm>
              <a:off x="4027085" y="6395179"/>
              <a:ext cx="107831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P-Unit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270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viridis">
      <a:dk1>
        <a:sysClr val="windowText" lastClr="000000"/>
      </a:dk1>
      <a:lt1>
        <a:sysClr val="window" lastClr="FFFFFF"/>
      </a:lt1>
      <a:dk2>
        <a:srgbClr val="440154"/>
      </a:dk2>
      <a:lt2>
        <a:srgbClr val="61C960"/>
      </a:lt2>
      <a:accent1>
        <a:srgbClr val="472775"/>
      </a:accent1>
      <a:accent2>
        <a:srgbClr val="2D6E8E"/>
      </a:accent2>
      <a:accent3>
        <a:srgbClr val="27AB82"/>
      </a:accent3>
      <a:accent4>
        <a:srgbClr val="5CC863"/>
      </a:accent4>
      <a:accent5>
        <a:srgbClr val="70AD47"/>
      </a:accent5>
      <a:accent6>
        <a:srgbClr val="FDE725"/>
      </a:accent6>
      <a:hlink>
        <a:srgbClr val="B8DE30"/>
      </a:hlink>
      <a:folHlink>
        <a:srgbClr val="2978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2.potx" id="{A2C3AF09-7842-4F2C-AF6E-2F07D4B51C62}" vid="{EB798949-7371-4FFC-90D8-DBB6258C077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and white viridis</Template>
  <TotalTime>1679</TotalTime>
  <Words>3016</Words>
  <Application>Microsoft Macintosh PowerPoint</Application>
  <PresentationFormat>Widescreen</PresentationFormat>
  <Paragraphs>541</Paragraphs>
  <Slides>45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Open Sans</vt:lpstr>
      <vt:lpstr>Open Sans Semibold</vt:lpstr>
      <vt:lpstr>Office</vt:lpstr>
      <vt:lpstr>Intracellular recordings in the ELL of a weakly electric 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cortical control of vocal interaction in neotropical singing mice</dc:title>
  <dc:creator>Patrick Weygoldt</dc:creator>
  <cp:lastModifiedBy>Clemens Karlderdritte</cp:lastModifiedBy>
  <cp:revision>7</cp:revision>
  <dcterms:created xsi:type="dcterms:W3CDTF">2022-06-24T13:17:30Z</dcterms:created>
  <dcterms:modified xsi:type="dcterms:W3CDTF">2022-11-05T11:13:17Z</dcterms:modified>
</cp:coreProperties>
</file>